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2B8B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1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5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9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4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2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0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8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0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0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7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3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4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32B8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rgbClr val="532B8B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6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5836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Presenter Name(s)</a:t>
            </a:r>
          </a:p>
          <a:p>
            <a:pPr marL="0" indent="0" algn="ctr">
              <a:buNone/>
            </a:pPr>
            <a:r>
              <a:rPr lang="en-US" dirty="0"/>
              <a:t>email (optional)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Please complete the online evaluation form for this session. CUPA-HR will e-mail session evaluations to you today.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29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</TotalTime>
  <Words>30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Palmer</dc:creator>
  <cp:lastModifiedBy>Jill Thompson</cp:lastModifiedBy>
  <cp:revision>11</cp:revision>
  <dcterms:created xsi:type="dcterms:W3CDTF">2016-11-04T14:56:49Z</dcterms:created>
  <dcterms:modified xsi:type="dcterms:W3CDTF">2018-10-30T17:49:42Z</dcterms:modified>
</cp:coreProperties>
</file>