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83" r:id="rId11"/>
    <p:sldId id="278" r:id="rId12"/>
    <p:sldId id="279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9CBF"/>
    <a:srgbClr val="F18B20"/>
    <a:srgbClr val="F1881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89" autoAdjust="0"/>
    <p:restoredTop sz="94660"/>
  </p:normalViewPr>
  <p:slideViewPr>
    <p:cSldViewPr>
      <p:cViewPr varScale="1">
        <p:scale>
          <a:sx n="75" d="100"/>
          <a:sy n="75" d="100"/>
        </p:scale>
        <p:origin x="533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76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EC6F9-D6FB-40D9-9CEB-B02BDF1A562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F7D2A-869E-43E8-8310-228026B28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8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24C51-3C9F-438D-B39A-CB4AB56A6822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509BC-96CC-450E-AF8D-E9E42D454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0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9237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177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884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24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144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nferences.cupahr.org/annual2018/for-presenters/presenter-faqs" TargetMode="External"/><Relationship Id="rId2" Type="http://schemas.openxmlformats.org/officeDocument/2006/relationships/hyperlink" Target="mailto:conferences@cupahr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mbers.cupahr.org/annual2018/session_0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286000"/>
            <a:ext cx="7772400" cy="1470025"/>
          </a:xfrm>
        </p:spPr>
        <p:txBody>
          <a:bodyPr/>
          <a:lstStyle/>
          <a:p>
            <a:r>
              <a:rPr lang="en-US" b="1" dirty="0"/>
              <a:t>Session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962400"/>
            <a:ext cx="6400800" cy="1752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Presented by: Presenter name(s),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Institution(s)/Company(s)</a:t>
            </a:r>
          </a:p>
          <a:p>
            <a:r>
              <a:rPr lang="en-US" b="1" dirty="0">
                <a:solidFill>
                  <a:schemeClr val="tx1"/>
                </a:solidFill>
              </a:rPr>
              <a:t>October xx,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Topic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dirty="0"/>
              <a:t>Insert details on this topic.</a:t>
            </a:r>
          </a:p>
          <a:p>
            <a:pPr>
              <a:spcBef>
                <a:spcPct val="60000"/>
              </a:spcBef>
            </a:pPr>
            <a:r>
              <a:rPr lang="en-US" dirty="0"/>
              <a:t>Add supporting information and examples.</a:t>
            </a:r>
          </a:p>
          <a:p>
            <a:pPr>
              <a:spcBef>
                <a:spcPct val="60000"/>
              </a:spcBef>
            </a:pPr>
            <a:r>
              <a:rPr lang="en-US" dirty="0"/>
              <a:t>Relate the topic to your learners.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01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dirty="0"/>
              <a:t>Summarize the key points you want your learners to remember.</a:t>
            </a:r>
          </a:p>
          <a:p>
            <a:pPr>
              <a:spcBef>
                <a:spcPct val="60000"/>
              </a:spcBef>
            </a:pPr>
            <a:r>
              <a:rPr lang="en-US" dirty="0"/>
              <a:t>Restate session objectives/takeaways.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14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Presenter Name(s)</a:t>
            </a:r>
          </a:p>
          <a:p>
            <a:pPr marL="0" indent="0" algn="ctr">
              <a:buNone/>
            </a:pPr>
            <a:r>
              <a:rPr lang="en-US" b="1" dirty="0"/>
              <a:t>email (optional)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Please complete the online evaluation form for this session. CUPA-HR will e-mail session evaluations to you today.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25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About This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dirty="0"/>
              <a:t>This template was created in Microsoft PowerPoint.</a:t>
            </a:r>
          </a:p>
          <a:p>
            <a:pPr>
              <a:spcBef>
                <a:spcPct val="60000"/>
              </a:spcBef>
            </a:pPr>
            <a:r>
              <a:rPr lang="en-US" dirty="0"/>
              <a:t>Sample slides with instructions have been added for you as a guide.</a:t>
            </a:r>
          </a:p>
          <a:p>
            <a:pPr>
              <a:spcBef>
                <a:spcPct val="60000"/>
              </a:spcBef>
            </a:pPr>
            <a:r>
              <a:rPr lang="en-US" dirty="0"/>
              <a:t>The “rules of etiquette” slide is optional – feel free to edit or delete.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4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About This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62511"/>
          </a:xfrm>
        </p:spPr>
        <p:txBody>
          <a:bodyPr/>
          <a:lstStyle/>
          <a:p>
            <a:r>
              <a:rPr lang="en-US" dirty="0"/>
              <a:t>Session handouts - mandatory </a:t>
            </a:r>
          </a:p>
          <a:p>
            <a:pPr lvl="1"/>
            <a:r>
              <a:rPr lang="en-US" sz="1600" dirty="0"/>
              <a:t>Final materials are due by </a:t>
            </a:r>
            <a:r>
              <a:rPr lang="en-US" sz="1600" b="1" dirty="0"/>
              <a:t>August 28. </a:t>
            </a:r>
          </a:p>
          <a:p>
            <a:pPr lvl="1"/>
            <a:r>
              <a:rPr lang="en-US" sz="1600" dirty="0"/>
              <a:t>Slides will be posted to a password-protected page on the conference website for attendees to download and use as handouts during your session.</a:t>
            </a:r>
          </a:p>
          <a:p>
            <a:r>
              <a:rPr lang="en-US" dirty="0"/>
              <a:t>Naming your files</a:t>
            </a:r>
          </a:p>
          <a:p>
            <a:pPr lvl="1"/>
            <a:r>
              <a:rPr lang="en-US" sz="1600" dirty="0"/>
              <a:t>Use the following format for your PowerPoint: Session X – Session Title </a:t>
            </a:r>
            <a:br>
              <a:rPr lang="en-US" sz="1600" dirty="0"/>
            </a:br>
            <a:r>
              <a:rPr lang="en-US" sz="1600" dirty="0"/>
              <a:t>(example: Session 3 – 101 Ways to Make HR Great.pptx).</a:t>
            </a:r>
          </a:p>
          <a:p>
            <a:pPr lvl="1"/>
            <a:r>
              <a:rPr lang="en-US" sz="1600" dirty="0"/>
              <a:t>Use the following format for support materials:  Session X – Session Title 1 (example: Session 2 – The Latest in Washington Regulations1.docx).</a:t>
            </a:r>
          </a:p>
          <a:p>
            <a:r>
              <a:rPr lang="en-US" dirty="0"/>
              <a:t>Submitting your PowerPoint and supporting material</a:t>
            </a:r>
          </a:p>
          <a:p>
            <a:pPr lvl="1"/>
            <a:r>
              <a:rPr lang="en-US" sz="1600" dirty="0"/>
              <a:t>E-mail to </a:t>
            </a:r>
            <a:r>
              <a:rPr lang="en-US" sz="1600" dirty="0">
                <a:hlinkClick r:id="rId2"/>
              </a:rPr>
              <a:t>conferences@cupahr.org</a:t>
            </a:r>
            <a:r>
              <a:rPr lang="en-US" sz="1600" dirty="0"/>
              <a:t>.</a:t>
            </a:r>
          </a:p>
          <a:p>
            <a:r>
              <a:rPr lang="en-US" dirty="0"/>
              <a:t>Frequently Asked Questions</a:t>
            </a:r>
          </a:p>
          <a:p>
            <a:pPr lvl="1"/>
            <a:r>
              <a:rPr lang="en-US" sz="1600" dirty="0"/>
              <a:t>Visit </a:t>
            </a:r>
            <a:r>
              <a:rPr lang="en-US" sz="1600" dirty="0" err="1">
                <a:hlinkClick r:id="rId3"/>
              </a:rPr>
              <a:t>conferences.cupahr.org</a:t>
            </a:r>
            <a:r>
              <a:rPr lang="en-US" sz="1600" dirty="0">
                <a:hlinkClick r:id="rId3"/>
              </a:rPr>
              <a:t>/</a:t>
            </a:r>
            <a:r>
              <a:rPr lang="en-US" sz="1600" dirty="0" err="1">
                <a:hlinkClick r:id="rId3"/>
              </a:rPr>
              <a:t>annual2018</a:t>
            </a:r>
            <a:r>
              <a:rPr lang="en-US" sz="1600" dirty="0">
                <a:hlinkClick r:id="rId3"/>
              </a:rPr>
              <a:t>/for-presenters/presenter-</a:t>
            </a:r>
            <a:r>
              <a:rPr lang="en-US" sz="1600" dirty="0" err="1">
                <a:hlinkClick r:id="rId3"/>
              </a:rPr>
              <a:t>faqs</a:t>
            </a:r>
            <a:r>
              <a:rPr lang="en-US" sz="1600" dirty="0"/>
              <a:t> for answers to Frequently Asked Questions regarding presentations.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06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About This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edit four items on the title slide by inserting: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Your session title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Presenter information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Date your presentation is scheduled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Your session title must match what is found on the conference website: </a:t>
            </a: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members.cupahr.org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annual2018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session_01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39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Session Rules of Etiquette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dirty="0"/>
              <a:t>Please silence your cell phone.</a:t>
            </a:r>
          </a:p>
          <a:p>
            <a:pPr>
              <a:spcBef>
                <a:spcPct val="60000"/>
              </a:spcBef>
            </a:pPr>
            <a:r>
              <a:rPr lang="en-US" dirty="0"/>
              <a:t>If you must leave the session early, please do so as discreetly as possible.</a:t>
            </a:r>
          </a:p>
          <a:p>
            <a:pPr>
              <a:spcBef>
                <a:spcPct val="60000"/>
              </a:spcBef>
            </a:pPr>
            <a:r>
              <a:rPr lang="en-US" dirty="0"/>
              <a:t>Please avoid side conversation during the session unless encouraged to engage with your peers.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52578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Thank you for your cooperation!</a:t>
            </a:r>
          </a:p>
        </p:txBody>
      </p:sp>
    </p:spTree>
    <p:extLst>
      <p:ext uri="{BB962C8B-B14F-4D97-AF65-F5344CB8AC3E}">
        <p14:creationId xmlns:p14="http://schemas.microsoft.com/office/powerpoint/2010/main" val="2740110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dirty="0"/>
              <a:t>Introduce yourself.</a:t>
            </a:r>
          </a:p>
          <a:p>
            <a:pPr>
              <a:spcBef>
                <a:spcPct val="60000"/>
              </a:spcBef>
            </a:pPr>
            <a:r>
              <a:rPr lang="en-US" dirty="0"/>
              <a:t>State the purpose of your presentation.</a:t>
            </a:r>
          </a:p>
          <a:p>
            <a:pPr>
              <a:spcBef>
                <a:spcPct val="60000"/>
              </a:spcBef>
            </a:pPr>
            <a:r>
              <a:rPr lang="en-US" dirty="0"/>
              <a:t>Need tips for strengthening your presentation? Check out this summary of Dr. John Medina’s “Brain Rules” for presenters: www.slideshare.net/garr/brain-rules-for-presenters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329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dirty="0"/>
              <a:t>State the main ideas you’ll be talking about.</a:t>
            </a:r>
          </a:p>
          <a:p>
            <a:pPr>
              <a:spcBef>
                <a:spcPct val="60000"/>
              </a:spcBef>
            </a:pPr>
            <a:r>
              <a:rPr lang="en-US" dirty="0"/>
              <a:t>Itemize all topics you plan to cover as they fit within your objectives.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399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dirty="0"/>
              <a:t>List the benefits/takeaways of attending this session by creating 2-3 learning objectives for conference participants.</a:t>
            </a:r>
          </a:p>
          <a:p>
            <a:pPr>
              <a:spcBef>
                <a:spcPct val="60000"/>
              </a:spcBef>
            </a:pPr>
            <a:r>
              <a:rPr lang="en-US" dirty="0"/>
              <a:t>These can be taken from your presentation proposal.</a:t>
            </a:r>
          </a:p>
          <a:p>
            <a:pPr>
              <a:spcBef>
                <a:spcPct val="60000"/>
              </a:spcBef>
            </a:pPr>
            <a:r>
              <a:rPr lang="en-US" dirty="0"/>
              <a:t>Example: You will be able to define _______ and apply _______ guidelines when you return to your institution. </a:t>
            </a:r>
          </a:p>
        </p:txBody>
      </p:sp>
    </p:spTree>
    <p:extLst>
      <p:ext uri="{BB962C8B-B14F-4D97-AF65-F5344CB8AC3E}">
        <p14:creationId xmlns:p14="http://schemas.microsoft.com/office/powerpoint/2010/main" val="1604800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7772400" cy="1470025"/>
          </a:xfrm>
        </p:spPr>
        <p:txBody>
          <a:bodyPr/>
          <a:lstStyle/>
          <a:p>
            <a:r>
              <a:rPr lang="en-US" b="1" dirty="0"/>
              <a:t>Topic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962400"/>
            <a:ext cx="6400800" cy="1752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Consider using the title slide as you transition from one topic/agenda item to the next.</a:t>
            </a:r>
          </a:p>
        </p:txBody>
      </p:sp>
    </p:spTree>
    <p:extLst>
      <p:ext uri="{BB962C8B-B14F-4D97-AF65-F5344CB8AC3E}">
        <p14:creationId xmlns:p14="http://schemas.microsoft.com/office/powerpoint/2010/main" val="2750960572"/>
      </p:ext>
    </p:extLst>
  </p:cSld>
  <p:clrMapOvr>
    <a:masterClrMapping/>
  </p:clrMapOvr>
</p:sld>
</file>

<file path=ppt/theme/theme1.xml><?xml version="1.0" encoding="utf-8"?>
<a:theme xmlns:a="http://schemas.openxmlformats.org/drawingml/2006/main" name="2014CUPA-HRConcurrentTemplate_updatedtex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2014CUPA-HRConcurrentTemplate_updatedtext</Template>
  <TotalTime>168</TotalTime>
  <Words>408</Words>
  <Application>Microsoft Office PowerPoint</Application>
  <PresentationFormat>Widescreen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2014CUPA-HRConcurrentTemplate_updatedtext</vt:lpstr>
      <vt:lpstr>Custom Design</vt:lpstr>
      <vt:lpstr>Session Title</vt:lpstr>
      <vt:lpstr>About This Template</vt:lpstr>
      <vt:lpstr>About This Template</vt:lpstr>
      <vt:lpstr>About This Template</vt:lpstr>
      <vt:lpstr>Session Rules of Etiquette</vt:lpstr>
      <vt:lpstr>Introduction</vt:lpstr>
      <vt:lpstr>Agenda</vt:lpstr>
      <vt:lpstr>Objectives</vt:lpstr>
      <vt:lpstr>Topic 1</vt:lpstr>
      <vt:lpstr>Topic 1</vt:lpstr>
      <vt:lpstr>Takeaways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</dc:title>
  <dc:creator>Jeremy Longmire</dc:creator>
  <cp:lastModifiedBy>Jill Thompson</cp:lastModifiedBy>
  <cp:revision>33</cp:revision>
  <dcterms:created xsi:type="dcterms:W3CDTF">2014-04-17T18:45:59Z</dcterms:created>
  <dcterms:modified xsi:type="dcterms:W3CDTF">2018-05-16T15:30:43Z</dcterms:modified>
</cp:coreProperties>
</file>