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8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CBF"/>
    <a:srgbClr val="F18B20"/>
    <a:srgbClr val="F1881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9" autoAdjust="0"/>
    <p:restoredTop sz="94660"/>
  </p:normalViewPr>
  <p:slideViewPr>
    <p:cSldViewPr>
      <p:cViewPr varScale="1">
        <p:scale>
          <a:sx n="75" d="100"/>
          <a:sy n="75" d="100"/>
        </p:scale>
        <p:origin x="533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76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EC6F9-D6FB-40D9-9CEB-B02BDF1A5622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F7D2A-869E-43E8-8310-228026B28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8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24C51-3C9F-438D-B39A-CB4AB56A6822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509BC-96CC-450E-AF8D-E9E42D454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9237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177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884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24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144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362200"/>
            <a:ext cx="7772400" cy="1470025"/>
          </a:xfrm>
        </p:spPr>
        <p:txBody>
          <a:bodyPr/>
          <a:lstStyle/>
          <a:p>
            <a:r>
              <a:rPr lang="en-US" b="1" dirty="0"/>
              <a:t>Session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Presented by: Presenter name(s),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Institution(s)/Company(s)</a:t>
            </a:r>
          </a:p>
          <a:p>
            <a:r>
              <a:rPr lang="en-US" b="1" dirty="0">
                <a:solidFill>
                  <a:schemeClr val="tx1"/>
                </a:solidFill>
              </a:rPr>
              <a:t>October xx,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Presenter Name(s)</a:t>
            </a:r>
          </a:p>
          <a:p>
            <a:pPr marL="0" indent="0" algn="ctr">
              <a:buNone/>
            </a:pPr>
            <a:r>
              <a:rPr lang="en-US" b="1" dirty="0"/>
              <a:t>email (optional)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Please complete the online evaluation form for this session. CUPA-HR will email session evaluations to you today.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50068"/>
      </p:ext>
    </p:extLst>
  </p:cSld>
  <p:clrMapOvr>
    <a:masterClrMapping/>
  </p:clrMapOvr>
</p:sld>
</file>

<file path=ppt/theme/theme1.xml><?xml version="1.0" encoding="utf-8"?>
<a:theme xmlns:a="http://schemas.openxmlformats.org/drawingml/2006/main" name="2014CUPA-HRConcurrentTemplate_updatedtex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2014CUPA-HRConcurrentTemplate_updatedtext</Template>
  <TotalTime>162</TotalTime>
  <Words>40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2014CUPA-HRConcurrentTemplate_updatedtext</vt:lpstr>
      <vt:lpstr>Custom Design</vt:lpstr>
      <vt:lpstr>Session Title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creator>Jeremy Longmire</dc:creator>
  <cp:lastModifiedBy>Jill Thompson</cp:lastModifiedBy>
  <cp:revision>34</cp:revision>
  <dcterms:created xsi:type="dcterms:W3CDTF">2014-04-17T18:45:59Z</dcterms:created>
  <dcterms:modified xsi:type="dcterms:W3CDTF">2018-05-16T15:17:06Z</dcterms:modified>
</cp:coreProperties>
</file>