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3"/>
  </p:notesMasterIdLst>
  <p:handoutMasterIdLst>
    <p:handoutMasterId r:id="rId14"/>
  </p:handoutMasterIdLst>
  <p:sldIdLst>
    <p:sldId id="272" r:id="rId3"/>
    <p:sldId id="271" r:id="rId4"/>
    <p:sldId id="273" r:id="rId5"/>
    <p:sldId id="256" r:id="rId6"/>
    <p:sldId id="276" r:id="rId7"/>
    <p:sldId id="277" r:id="rId8"/>
    <p:sldId id="283" r:id="rId9"/>
    <p:sldId id="278" r:id="rId10"/>
    <p:sldId id="279" r:id="rId11"/>
    <p:sldId id="28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820C454-EFE9-AF94-42F8-2EE2500761C8}" name="Gayle Kiser" initials="GK" userId="S::gkiser@cupahr.org::9deef134-cdfd-4843-aac4-78a4cdaa2266" providerId="AD"/>
  <p188:author id="{6056865A-E1E0-C1D4-60CE-479960C5257E}" name="Wes Harmon" initials="WH" userId="K9x7MNbprdB9JYAcOy/wPCXmL61wz9/Dehiuh+y3YX8=" providerId="None"/>
  <p188:author id="{17955563-8874-E1BA-7E9D-F17CBC978839}" name="Brian Roe" initials="BR" userId="wsz7T8+/YusvFMWR9Sb81Zarso04s/70KaerzrZsTjQ=" providerId="None"/>
  <p188:author id="{3D4925C2-82BE-FA16-FC0B-EB8DAE7BC5F1}" name="Wes Harmon" initials="WH" userId="S::wharmon@cupahr.org::15adb197-8dc9-4202-83cc-813f0a1f1cb6" providerId="AD"/>
  <p188:author id="{D14469E2-7B66-0091-5E44-A2762760D3C0}" name="Missy Kline" initials="MK" userId="S::mkline@cupahr.org::132fa65c-e4ed-4f0c-bdd7-2f93532655d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79CBF"/>
    <a:srgbClr val="F18B20"/>
    <a:srgbClr val="F188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89" autoAdjust="0"/>
    <p:restoredTop sz="94660"/>
  </p:normalViewPr>
  <p:slideViewPr>
    <p:cSldViewPr>
      <p:cViewPr varScale="1">
        <p:scale>
          <a:sx n="108" d="100"/>
          <a:sy n="108" d="100"/>
        </p:scale>
        <p:origin x="642" y="102"/>
      </p:cViewPr>
      <p:guideLst>
        <p:guide orient="horz" pos="2160"/>
        <p:guide pos="3840"/>
      </p:guideLst>
    </p:cSldViewPr>
  </p:slideViewPr>
  <p:notesTextViewPr>
    <p:cViewPr>
      <p:scale>
        <a:sx n="100" d="100"/>
        <a:sy n="100" d="100"/>
      </p:scale>
      <p:origin x="0" y="0"/>
    </p:cViewPr>
  </p:notesTextViewPr>
  <p:notesViewPr>
    <p:cSldViewPr>
      <p:cViewPr varScale="1">
        <p:scale>
          <a:sx n="58" d="100"/>
          <a:sy n="58" d="100"/>
        </p:scale>
        <p:origin x="-276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microsoft.com/office/2018/10/relationships/authors" Targe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77EC6F9-D6FB-40D9-9CEB-B02BDF1A5622}" type="datetimeFigureOut">
              <a:rPr lang="en-US" smtClean="0"/>
              <a:t>6/21/2023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0EF7D2A-869E-43E8-8310-228026B2884A}" type="slidenum">
              <a:rPr lang="en-US" smtClean="0"/>
              <a:t>‹#›</a:t>
            </a:fld>
            <a:endParaRPr lang="en-US"/>
          </a:p>
        </p:txBody>
      </p:sp>
    </p:spTree>
    <p:extLst>
      <p:ext uri="{BB962C8B-B14F-4D97-AF65-F5344CB8AC3E}">
        <p14:creationId xmlns:p14="http://schemas.microsoft.com/office/powerpoint/2010/main" val="1335981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724C51-3C9F-438D-B39A-CB4AB56A6822}" type="datetimeFigureOut">
              <a:rPr lang="en-US" smtClean="0"/>
              <a:pPr/>
              <a:t>6/21/2023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C509BC-96CC-450E-AF8D-E9E42D454FE3}" type="slidenum">
              <a:rPr lang="en-US" smtClean="0"/>
              <a:pPr/>
              <a:t>‹#›</a:t>
            </a:fld>
            <a:endParaRPr lang="en-US"/>
          </a:p>
        </p:txBody>
      </p:sp>
    </p:spTree>
    <p:extLst>
      <p:ext uri="{BB962C8B-B14F-4D97-AF65-F5344CB8AC3E}">
        <p14:creationId xmlns:p14="http://schemas.microsoft.com/office/powerpoint/2010/main" val="21484077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492375"/>
            <a:ext cx="103632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817739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48847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42469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71444556"/>
      </p:ext>
    </p:extLst>
  </p:cSld>
  <p:clrMap bg1="lt1" tx1="dk1" bg2="lt2" tx2="dk2" accent1="accent1" accent2="accent2" accent3="accent3" accent4="accent4" accent5="accent5" accent6="accent6" hlink="hlink" folHlink="folHlink"/>
  <p:sldLayoutIdLst>
    <p:sldLayoutId id="2147483662" r:id="rId1"/>
    <p:sldLayoutId id="2147483664" r:id="rId2"/>
    <p:sldLayoutId id="2147483666"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s://conferences.cupahr.org/annual2023/for-presenters/"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conferences.cupahr.org/annual2022/wp-content/uploads/sites/35/2022/06/CUPA-HR-Annual-2022-Tips-for-Presentation.pptx" TargetMode="External"/><Relationship Id="rId2" Type="http://schemas.openxmlformats.org/officeDocument/2006/relationships/hyperlink" Target="https://members.cupahr.org/annual2023/session_0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Important Information</a:t>
            </a:r>
            <a:endParaRPr lang="en-US" dirty="0"/>
          </a:p>
        </p:txBody>
      </p:sp>
      <p:sp>
        <p:nvSpPr>
          <p:cNvPr id="3" name="Content Placeholder 2"/>
          <p:cNvSpPr>
            <a:spLocks noGrp="1"/>
          </p:cNvSpPr>
          <p:nvPr>
            <p:ph idx="1"/>
          </p:nvPr>
        </p:nvSpPr>
        <p:spPr>
          <a:xfrm>
            <a:off x="838200" y="1690688"/>
            <a:ext cx="10515600" cy="4862511"/>
          </a:xfrm>
        </p:spPr>
        <p:txBody>
          <a:bodyPr vert="horz" lIns="91440" tIns="45720" rIns="91440" bIns="45720" rtlCol="0" anchor="t">
            <a:normAutofit/>
          </a:bodyPr>
          <a:lstStyle/>
          <a:p>
            <a:r>
              <a:rPr lang="en-US" dirty="0"/>
              <a:t>Session Handouts </a:t>
            </a:r>
          </a:p>
          <a:p>
            <a:pPr lvl="1"/>
            <a:r>
              <a:rPr lang="en-US" sz="1600" dirty="0"/>
              <a:t>Final session materials are due for upload by </a:t>
            </a:r>
            <a:r>
              <a:rPr lang="en-US" sz="1600" b="1" dirty="0"/>
              <a:t>September 13. </a:t>
            </a:r>
            <a:endParaRPr lang="en-US" sz="1600" i="1" dirty="0"/>
          </a:p>
          <a:p>
            <a:pPr lvl="1"/>
            <a:r>
              <a:rPr lang="en-US" sz="1600" dirty="0"/>
              <a:t>Naming your files </a:t>
            </a:r>
          </a:p>
          <a:p>
            <a:pPr lvl="2"/>
            <a:r>
              <a:rPr lang="en-US" sz="1400" dirty="0"/>
              <a:t>Use the following format for your PowerPoint: Session X – Session Title </a:t>
            </a:r>
            <a:br>
              <a:rPr lang="en-US" sz="1400" dirty="0"/>
            </a:br>
            <a:r>
              <a:rPr lang="en-US" sz="1400" dirty="0"/>
              <a:t>(example: Session 3 – 101 Ways to Make HR Great.pptx).</a:t>
            </a:r>
          </a:p>
          <a:p>
            <a:pPr lvl="2"/>
            <a:r>
              <a:rPr lang="en-US" sz="1400" dirty="0"/>
              <a:t>Use the following format for support materials: Session X – Session Title1 (example: Session 3 – 101 Ways to Make HR Great1.docx).</a:t>
            </a:r>
            <a:endParaRPr lang="en-US" sz="1400" dirty="0">
              <a:ea typeface="Calibri" panose="020F0502020204030204"/>
              <a:cs typeface="Calibri" panose="020F0502020204030204"/>
            </a:endParaRPr>
          </a:p>
          <a:p>
            <a:r>
              <a:rPr lang="en-US" dirty="0"/>
              <a:t>Submitting Your PowerPoint and Supporting Material</a:t>
            </a:r>
          </a:p>
          <a:p>
            <a:pPr lvl="1"/>
            <a:r>
              <a:rPr lang="en-US" sz="1600" dirty="0"/>
              <a:t>PowerPoint presentation and session materials should be uploaded into the conference app via the speaker portal by September 13. An access link will be provided to speakers closer to conference date. </a:t>
            </a:r>
          </a:p>
          <a:p>
            <a:r>
              <a:rPr lang="en-US" dirty="0"/>
              <a:t>FAQs</a:t>
            </a:r>
          </a:p>
          <a:p>
            <a:pPr lvl="1"/>
            <a:r>
              <a:rPr lang="en-US" sz="1600" dirty="0"/>
              <a:t>Visit </a:t>
            </a:r>
            <a:r>
              <a:rPr lang="en-US" sz="1600" dirty="0">
                <a:hlinkClick r:id="rId2"/>
              </a:rPr>
              <a:t>https://conferences.cupahr.org/annual2023/for-presenters/</a:t>
            </a:r>
            <a:r>
              <a:rPr lang="en-US" sz="1600" dirty="0"/>
              <a:t> for answers to Frequently Asked Questions regarding presentations.</a:t>
            </a:r>
          </a:p>
          <a:p>
            <a:r>
              <a:rPr lang="en-US" dirty="0"/>
              <a:t>Please Note That CUPA-HR Will Not Be Collecting Individual Evaluations for Sessions.</a:t>
            </a:r>
          </a:p>
          <a:p>
            <a:pPr marL="0" indent="0">
              <a:buNone/>
            </a:pPr>
            <a:endParaRPr lang="en-US" dirty="0"/>
          </a:p>
        </p:txBody>
      </p:sp>
      <p:sp>
        <p:nvSpPr>
          <p:cNvPr id="4" name="TextBox 3">
            <a:extLst>
              <a:ext uri="{FF2B5EF4-FFF2-40B4-BE49-F238E27FC236}">
                <a16:creationId xmlns:a16="http://schemas.microsoft.com/office/drawing/2014/main" id="{4F0F45A4-5278-CE76-07A2-7D81483FDADB}"/>
              </a:ext>
            </a:extLst>
          </p:cNvPr>
          <p:cNvSpPr txBox="1"/>
          <p:nvPr/>
        </p:nvSpPr>
        <p:spPr>
          <a:xfrm>
            <a:off x="838200" y="6492875"/>
            <a:ext cx="11049000" cy="369332"/>
          </a:xfrm>
          <a:prstGeom prst="rect">
            <a:avLst/>
          </a:prstGeom>
          <a:noFill/>
        </p:spPr>
        <p:txBody>
          <a:bodyPr wrap="square" rtlCol="0">
            <a:spAutoFit/>
          </a:bodyPr>
          <a:lstStyle/>
          <a:p>
            <a:r>
              <a:rPr lang="en-US" b="1" i="1" dirty="0">
                <a:solidFill>
                  <a:schemeClr val="bg1"/>
                </a:solidFill>
              </a:rPr>
              <a:t>[This slide is for presenter information only. Remove this slide from your actual presentation.]</a:t>
            </a:r>
          </a:p>
        </p:txBody>
      </p:sp>
    </p:spTree>
    <p:extLst>
      <p:ext uri="{BB962C8B-B14F-4D97-AF65-F5344CB8AC3E}">
        <p14:creationId xmlns:p14="http://schemas.microsoft.com/office/powerpoint/2010/main" val="3690206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19200"/>
            <a:ext cx="10515600" cy="1143000"/>
          </a:xfrm>
        </p:spPr>
        <p:txBody>
          <a:bodyPr/>
          <a:lstStyle/>
          <a:p>
            <a:pPr algn="ctr"/>
            <a:r>
              <a:rPr lang="en-US" b="1" dirty="0"/>
              <a:t>Thank You</a:t>
            </a:r>
          </a:p>
        </p:txBody>
      </p:sp>
      <p:sp>
        <p:nvSpPr>
          <p:cNvPr id="3" name="Content Placeholder 2"/>
          <p:cNvSpPr>
            <a:spLocks noGrp="1"/>
          </p:cNvSpPr>
          <p:nvPr>
            <p:ph idx="1"/>
          </p:nvPr>
        </p:nvSpPr>
        <p:spPr>
          <a:xfrm>
            <a:off x="838200" y="3200399"/>
            <a:ext cx="10515600" cy="2976563"/>
          </a:xfrm>
        </p:spPr>
        <p:txBody>
          <a:bodyPr/>
          <a:lstStyle/>
          <a:p>
            <a:pPr marL="0" indent="0" algn="ctr">
              <a:buNone/>
            </a:pPr>
            <a:r>
              <a:rPr lang="en-US" b="1" dirty="0"/>
              <a:t>Presenter Name(s)</a:t>
            </a:r>
          </a:p>
          <a:p>
            <a:pPr marL="0" indent="0" algn="ctr">
              <a:buNone/>
            </a:pPr>
            <a:r>
              <a:rPr lang="en-US" b="1" dirty="0"/>
              <a:t>Email (optional)</a:t>
            </a:r>
          </a:p>
        </p:txBody>
      </p:sp>
    </p:spTree>
    <p:extLst>
      <p:ext uri="{BB962C8B-B14F-4D97-AF65-F5344CB8AC3E}">
        <p14:creationId xmlns:p14="http://schemas.microsoft.com/office/powerpoint/2010/main" val="2722250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About This Template</a:t>
            </a:r>
          </a:p>
        </p:txBody>
      </p:sp>
      <p:sp>
        <p:nvSpPr>
          <p:cNvPr id="3" name="Content Placeholder 2"/>
          <p:cNvSpPr>
            <a:spLocks noGrp="1"/>
          </p:cNvSpPr>
          <p:nvPr>
            <p:ph idx="1"/>
          </p:nvPr>
        </p:nvSpPr>
        <p:spPr/>
        <p:txBody>
          <a:bodyPr/>
          <a:lstStyle/>
          <a:p>
            <a:pPr>
              <a:spcBef>
                <a:spcPct val="60000"/>
              </a:spcBef>
            </a:pPr>
            <a:r>
              <a:rPr lang="en-US" dirty="0"/>
              <a:t>This template was created in Microsoft PowerPoint.</a:t>
            </a:r>
          </a:p>
          <a:p>
            <a:pPr>
              <a:spcBef>
                <a:spcPct val="60000"/>
              </a:spcBef>
            </a:pPr>
            <a:r>
              <a:rPr lang="en-US" dirty="0"/>
              <a:t>Sample slides with instructions have been added for you as a guide.</a:t>
            </a:r>
          </a:p>
          <a:p>
            <a:pPr marL="0" indent="0">
              <a:buNone/>
            </a:pPr>
            <a:endParaRPr lang="en-US" dirty="0"/>
          </a:p>
        </p:txBody>
      </p:sp>
      <p:sp>
        <p:nvSpPr>
          <p:cNvPr id="4" name="TextBox 3">
            <a:extLst>
              <a:ext uri="{FF2B5EF4-FFF2-40B4-BE49-F238E27FC236}">
                <a16:creationId xmlns:a16="http://schemas.microsoft.com/office/drawing/2014/main" id="{DFED4EC9-C9C3-8B75-588C-E5AA204667E9}"/>
              </a:ext>
            </a:extLst>
          </p:cNvPr>
          <p:cNvSpPr txBox="1"/>
          <p:nvPr/>
        </p:nvSpPr>
        <p:spPr>
          <a:xfrm>
            <a:off x="609600" y="6509622"/>
            <a:ext cx="11201400" cy="369332"/>
          </a:xfrm>
          <a:prstGeom prst="rect">
            <a:avLst/>
          </a:prstGeom>
          <a:noFill/>
        </p:spPr>
        <p:txBody>
          <a:bodyPr wrap="square" rtlCol="0">
            <a:spAutoFit/>
          </a:bodyPr>
          <a:lstStyle/>
          <a:p>
            <a:r>
              <a:rPr lang="en-US" b="1" i="1" dirty="0">
                <a:solidFill>
                  <a:schemeClr val="bg1"/>
                </a:solidFill>
              </a:rPr>
              <a:t>[This slide is for presenter information only. Remove this slide from your actual presentation.]</a:t>
            </a:r>
          </a:p>
        </p:txBody>
      </p:sp>
    </p:spTree>
    <p:extLst>
      <p:ext uri="{BB962C8B-B14F-4D97-AF65-F5344CB8AC3E}">
        <p14:creationId xmlns:p14="http://schemas.microsoft.com/office/powerpoint/2010/main" val="3562949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Using This Template</a:t>
            </a:r>
          </a:p>
        </p:txBody>
      </p:sp>
      <p:sp>
        <p:nvSpPr>
          <p:cNvPr id="3" name="Content Placeholder 2"/>
          <p:cNvSpPr>
            <a:spLocks noGrp="1"/>
          </p:cNvSpPr>
          <p:nvPr>
            <p:ph idx="1"/>
          </p:nvPr>
        </p:nvSpPr>
        <p:spPr/>
        <p:txBody>
          <a:bodyPr vert="horz" lIns="91440" tIns="45720" rIns="91440" bIns="45720" rtlCol="0" anchor="t">
            <a:normAutofit lnSpcReduction="10000"/>
          </a:bodyPr>
          <a:lstStyle/>
          <a:p>
            <a:r>
              <a:rPr lang="en-US" dirty="0"/>
              <a:t>Please edit the three items on the title slide by inserting:</a:t>
            </a:r>
          </a:p>
          <a:p>
            <a:pPr marL="914400" lvl="1" indent="-514350">
              <a:buFont typeface="+mj-lt"/>
              <a:buAutoNum type="arabicPeriod"/>
            </a:pPr>
            <a:r>
              <a:rPr lang="en-US" dirty="0"/>
              <a:t>Your session title </a:t>
            </a:r>
          </a:p>
          <a:p>
            <a:pPr marL="914400" lvl="1" indent="-514350">
              <a:buFont typeface="+mj-lt"/>
              <a:buAutoNum type="arabicPeriod"/>
            </a:pPr>
            <a:r>
              <a:rPr lang="en-US" dirty="0"/>
              <a:t>Presenter information: Name(s), Institution(s)/Company(s)</a:t>
            </a:r>
            <a:endParaRPr lang="en-US" dirty="0">
              <a:cs typeface="Calibri"/>
            </a:endParaRPr>
          </a:p>
          <a:p>
            <a:pPr marL="914400" lvl="1" indent="-514350">
              <a:buFont typeface="+mj-lt"/>
              <a:buAutoNum type="arabicPeriod"/>
            </a:pPr>
            <a:r>
              <a:rPr lang="en-US" dirty="0"/>
              <a:t>Date of your presentation</a:t>
            </a:r>
          </a:p>
          <a:p>
            <a:r>
              <a:rPr lang="en-US" dirty="0"/>
              <a:t>Your session title must match what is found on the conference website: </a:t>
            </a:r>
            <a:r>
              <a:rPr lang="en-US" dirty="0">
                <a:hlinkClick r:id="rId2"/>
              </a:rPr>
              <a:t>https://members.cupahr.org/annual2023/session_01</a:t>
            </a:r>
            <a:r>
              <a:rPr lang="en-US" dirty="0"/>
              <a:t>. </a:t>
            </a:r>
          </a:p>
          <a:p>
            <a:r>
              <a:rPr lang="en-US" dirty="0">
                <a:cs typeface="Calibri"/>
              </a:rPr>
              <a:t>Logos can only be used on the Introduction and Thank-You slides.</a:t>
            </a:r>
          </a:p>
          <a:p>
            <a:r>
              <a:rPr lang="en-US" dirty="0">
                <a:cs typeface="Calibri"/>
              </a:rPr>
              <a:t>Update the following slides to suit your presentation.</a:t>
            </a:r>
          </a:p>
          <a:p>
            <a:r>
              <a:rPr lang="en-US" dirty="0">
                <a:cs typeface="Calibri"/>
              </a:rPr>
              <a:t>Check out the </a:t>
            </a:r>
            <a:r>
              <a:rPr lang="en-US" dirty="0">
                <a:cs typeface="Calibri"/>
                <a:hlinkClick r:id="rId3"/>
              </a:rPr>
              <a:t>“Tips for Consideration”</a:t>
            </a:r>
            <a:r>
              <a:rPr lang="en-US" dirty="0">
                <a:cs typeface="Calibri"/>
              </a:rPr>
              <a:t> resource for ideas on how to improve your presentation.</a:t>
            </a:r>
          </a:p>
          <a:p>
            <a:pPr marL="0" indent="0">
              <a:buNone/>
            </a:pPr>
            <a:endParaRPr lang="en-US" dirty="0"/>
          </a:p>
        </p:txBody>
      </p:sp>
      <p:sp>
        <p:nvSpPr>
          <p:cNvPr id="4" name="TextBox 3">
            <a:extLst>
              <a:ext uri="{FF2B5EF4-FFF2-40B4-BE49-F238E27FC236}">
                <a16:creationId xmlns:a16="http://schemas.microsoft.com/office/drawing/2014/main" id="{E70F7765-E5F6-944F-D8F3-CF990772C88F}"/>
              </a:ext>
            </a:extLst>
          </p:cNvPr>
          <p:cNvSpPr txBox="1"/>
          <p:nvPr/>
        </p:nvSpPr>
        <p:spPr>
          <a:xfrm>
            <a:off x="838200" y="6488668"/>
            <a:ext cx="10972800" cy="369332"/>
          </a:xfrm>
          <a:prstGeom prst="rect">
            <a:avLst/>
          </a:prstGeom>
          <a:noFill/>
        </p:spPr>
        <p:txBody>
          <a:bodyPr wrap="square" rtlCol="0">
            <a:spAutoFit/>
          </a:bodyPr>
          <a:lstStyle/>
          <a:p>
            <a:r>
              <a:rPr lang="en-US" b="1" i="1" dirty="0">
                <a:solidFill>
                  <a:schemeClr val="bg1"/>
                </a:solidFill>
              </a:rPr>
              <a:t>[This slide is for presenter information only. Remove this slide from your actual presentation.]</a:t>
            </a:r>
          </a:p>
        </p:txBody>
      </p:sp>
    </p:spTree>
    <p:extLst>
      <p:ext uri="{BB962C8B-B14F-4D97-AF65-F5344CB8AC3E}">
        <p14:creationId xmlns:p14="http://schemas.microsoft.com/office/powerpoint/2010/main" val="450739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a:t>SESSION TITLE</a:t>
            </a:r>
            <a:endParaRPr lang="en-US" b="1" dirty="0"/>
          </a:p>
        </p:txBody>
      </p:sp>
      <p:sp>
        <p:nvSpPr>
          <p:cNvPr id="3" name="Subtitle 2"/>
          <p:cNvSpPr>
            <a:spLocks noGrp="1"/>
          </p:cNvSpPr>
          <p:nvPr>
            <p:ph type="subTitle" idx="1"/>
          </p:nvPr>
        </p:nvSpPr>
        <p:spPr/>
        <p:txBody>
          <a:bodyPr lIns="91440" tIns="45720" rIns="91440" bIns="45720" anchor="t">
            <a:normAutofit/>
          </a:bodyPr>
          <a:lstStyle/>
          <a:p>
            <a:r>
              <a:rPr lang="en-US" b="1" dirty="0">
                <a:solidFill>
                  <a:schemeClr val="tx1"/>
                </a:solidFill>
              </a:rPr>
              <a:t>Presented by: Presenter name(s), </a:t>
            </a:r>
            <a:br>
              <a:rPr lang="en-US" b="1" dirty="0">
                <a:solidFill>
                  <a:schemeClr val="tx1"/>
                </a:solidFill>
              </a:rPr>
            </a:br>
            <a:r>
              <a:rPr lang="en-US" b="1" dirty="0">
                <a:solidFill>
                  <a:schemeClr val="tx1"/>
                </a:solidFill>
              </a:rPr>
              <a:t>Institution(s)/Company(s)</a:t>
            </a:r>
          </a:p>
          <a:p>
            <a:r>
              <a:rPr lang="en-US" b="1" dirty="0">
                <a:solidFill>
                  <a:schemeClr val="tx1"/>
                </a:solidFill>
              </a:rPr>
              <a:t>October XX, 2023</a:t>
            </a:r>
            <a:endParaRPr lang="en-US" b="1" dirty="0">
              <a:solidFill>
                <a:schemeClr val="tx1"/>
              </a:solidFill>
              <a:cs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lstStyle/>
          <a:p>
            <a:pPr>
              <a:spcBef>
                <a:spcPct val="60000"/>
              </a:spcBef>
            </a:pPr>
            <a:r>
              <a:rPr lang="en-US" dirty="0"/>
              <a:t>State the main ideas you’ll be talking about.</a:t>
            </a:r>
          </a:p>
          <a:p>
            <a:pPr>
              <a:spcBef>
                <a:spcPct val="60000"/>
              </a:spcBef>
            </a:pPr>
            <a:r>
              <a:rPr lang="en-US" dirty="0"/>
              <a:t>Itemize all topics you plan to cover as they fit within your objectives.</a:t>
            </a:r>
          </a:p>
          <a:p>
            <a:pPr marL="0" indent="0">
              <a:buNone/>
            </a:pPr>
            <a:endParaRPr lang="en-US" dirty="0"/>
          </a:p>
        </p:txBody>
      </p:sp>
    </p:spTree>
    <p:extLst>
      <p:ext uri="{BB962C8B-B14F-4D97-AF65-F5344CB8AC3E}">
        <p14:creationId xmlns:p14="http://schemas.microsoft.com/office/powerpoint/2010/main" val="2922399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Objectives</a:t>
            </a:r>
          </a:p>
        </p:txBody>
      </p:sp>
      <p:sp>
        <p:nvSpPr>
          <p:cNvPr id="3" name="Content Placeholder 2"/>
          <p:cNvSpPr>
            <a:spLocks noGrp="1"/>
          </p:cNvSpPr>
          <p:nvPr>
            <p:ph idx="1"/>
          </p:nvPr>
        </p:nvSpPr>
        <p:spPr/>
        <p:txBody>
          <a:bodyPr/>
          <a:lstStyle/>
          <a:p>
            <a:pPr>
              <a:spcBef>
                <a:spcPct val="60000"/>
              </a:spcBef>
            </a:pPr>
            <a:r>
              <a:rPr lang="en-US" dirty="0"/>
              <a:t>List the benefits/takeaways of attending this session by creating 2-3 learning objectives for conference participants.</a:t>
            </a:r>
          </a:p>
          <a:p>
            <a:pPr>
              <a:spcBef>
                <a:spcPct val="60000"/>
              </a:spcBef>
            </a:pPr>
            <a:r>
              <a:rPr lang="en-US" dirty="0"/>
              <a:t>These can be taken from your presentation proposal.</a:t>
            </a:r>
          </a:p>
          <a:p>
            <a:pPr>
              <a:spcBef>
                <a:spcPct val="60000"/>
              </a:spcBef>
            </a:pPr>
            <a:r>
              <a:rPr lang="en-US" dirty="0"/>
              <a:t>Example: You will be able to define _______ and apply _______ guidelines at your institution. </a:t>
            </a:r>
          </a:p>
        </p:txBody>
      </p:sp>
    </p:spTree>
    <p:extLst>
      <p:ext uri="{BB962C8B-B14F-4D97-AF65-F5344CB8AC3E}">
        <p14:creationId xmlns:p14="http://schemas.microsoft.com/office/powerpoint/2010/main" val="1604800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0" y="2895600"/>
            <a:ext cx="6400800" cy="2971800"/>
          </a:xfrm>
        </p:spPr>
        <p:txBody>
          <a:bodyPr>
            <a:normAutofit/>
          </a:bodyPr>
          <a:lstStyle/>
          <a:p>
            <a:r>
              <a:rPr lang="en-US" b="1" dirty="0">
                <a:solidFill>
                  <a:schemeClr val="tx1"/>
                </a:solidFill>
              </a:rPr>
              <a:t>Consider using the topic slide as you transition from one topic/agenda item to the next.</a:t>
            </a:r>
          </a:p>
        </p:txBody>
      </p:sp>
    </p:spTree>
    <p:extLst>
      <p:ext uri="{BB962C8B-B14F-4D97-AF65-F5344CB8AC3E}">
        <p14:creationId xmlns:p14="http://schemas.microsoft.com/office/powerpoint/2010/main" val="2750960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Topic 1</a:t>
            </a:r>
          </a:p>
        </p:txBody>
      </p:sp>
      <p:sp>
        <p:nvSpPr>
          <p:cNvPr id="3" name="Content Placeholder 2"/>
          <p:cNvSpPr>
            <a:spLocks noGrp="1"/>
          </p:cNvSpPr>
          <p:nvPr>
            <p:ph idx="1"/>
          </p:nvPr>
        </p:nvSpPr>
        <p:spPr/>
        <p:txBody>
          <a:bodyPr/>
          <a:lstStyle/>
          <a:p>
            <a:pPr>
              <a:spcBef>
                <a:spcPct val="60000"/>
              </a:spcBef>
            </a:pPr>
            <a:r>
              <a:rPr lang="en-US" dirty="0"/>
              <a:t>Insert details on this topic.</a:t>
            </a:r>
          </a:p>
          <a:p>
            <a:pPr>
              <a:spcBef>
                <a:spcPct val="60000"/>
              </a:spcBef>
            </a:pPr>
            <a:r>
              <a:rPr lang="en-US" dirty="0"/>
              <a:t>Add supporting information and examples.</a:t>
            </a:r>
          </a:p>
          <a:p>
            <a:pPr>
              <a:spcBef>
                <a:spcPct val="60000"/>
              </a:spcBef>
            </a:pPr>
            <a:r>
              <a:rPr lang="en-US" dirty="0"/>
              <a:t>Relate the topic to your learners.</a:t>
            </a:r>
          </a:p>
          <a:p>
            <a:pPr marL="0" indent="0">
              <a:buNone/>
            </a:pPr>
            <a:endParaRPr lang="en-US" dirty="0"/>
          </a:p>
        </p:txBody>
      </p:sp>
    </p:spTree>
    <p:extLst>
      <p:ext uri="{BB962C8B-B14F-4D97-AF65-F5344CB8AC3E}">
        <p14:creationId xmlns:p14="http://schemas.microsoft.com/office/powerpoint/2010/main" val="3400019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Takeaways</a:t>
            </a:r>
          </a:p>
        </p:txBody>
      </p:sp>
      <p:sp>
        <p:nvSpPr>
          <p:cNvPr id="3" name="Content Placeholder 2"/>
          <p:cNvSpPr>
            <a:spLocks noGrp="1"/>
          </p:cNvSpPr>
          <p:nvPr>
            <p:ph idx="1"/>
          </p:nvPr>
        </p:nvSpPr>
        <p:spPr/>
        <p:txBody>
          <a:bodyPr/>
          <a:lstStyle/>
          <a:p>
            <a:pPr>
              <a:spcBef>
                <a:spcPct val="60000"/>
              </a:spcBef>
            </a:pPr>
            <a:r>
              <a:rPr lang="en-US" dirty="0"/>
              <a:t>Summarize the key points you want your learners to remember.</a:t>
            </a:r>
          </a:p>
          <a:p>
            <a:pPr>
              <a:spcBef>
                <a:spcPct val="60000"/>
              </a:spcBef>
            </a:pPr>
            <a:r>
              <a:rPr lang="en-US" dirty="0"/>
              <a:t>Restate session objectives/takeaways.</a:t>
            </a:r>
          </a:p>
          <a:p>
            <a:pPr>
              <a:spcBef>
                <a:spcPct val="60000"/>
              </a:spcBef>
            </a:pPr>
            <a:r>
              <a:rPr lang="en-US" dirty="0"/>
              <a:t>Encourage attendees to apply what they’ve learned by assigning “homework” or issuing a challenge or call to action.</a:t>
            </a:r>
          </a:p>
          <a:p>
            <a:pPr marL="0" indent="0">
              <a:buNone/>
            </a:pPr>
            <a:endParaRPr lang="en-US" dirty="0"/>
          </a:p>
        </p:txBody>
      </p:sp>
    </p:spTree>
    <p:extLst>
      <p:ext uri="{BB962C8B-B14F-4D97-AF65-F5344CB8AC3E}">
        <p14:creationId xmlns:p14="http://schemas.microsoft.com/office/powerpoint/2010/main" val="3466814787"/>
      </p:ext>
    </p:extLst>
  </p:cSld>
  <p:clrMapOvr>
    <a:masterClrMapping/>
  </p:clrMapOvr>
</p:sld>
</file>

<file path=ppt/theme/theme1.xml><?xml version="1.0" encoding="utf-8"?>
<a:theme xmlns:a="http://schemas.openxmlformats.org/drawingml/2006/main" name="2014CUPA-HRConcurrentTemplate_updatedtext">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2014CUPA-HRConcurrentTemplate_updatedtext</Template>
  <TotalTime>4604</TotalTime>
  <Words>509</Words>
  <Application>Microsoft Office PowerPoint</Application>
  <PresentationFormat>Widescreen</PresentationFormat>
  <Paragraphs>48</Paragraphs>
  <Slides>10</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10</vt:i4>
      </vt:variant>
    </vt:vector>
  </HeadingPairs>
  <TitlesOfParts>
    <vt:vector size="15" baseType="lpstr">
      <vt:lpstr>Arial</vt:lpstr>
      <vt:lpstr>Calibri</vt:lpstr>
      <vt:lpstr>Calibri Light</vt:lpstr>
      <vt:lpstr>2014CUPA-HRConcurrentTemplate_updatedtext</vt:lpstr>
      <vt:lpstr>Custom Design</vt:lpstr>
      <vt:lpstr>Important Information</vt:lpstr>
      <vt:lpstr>About This Template</vt:lpstr>
      <vt:lpstr>Using This Template</vt:lpstr>
      <vt:lpstr>SESSION TITLE</vt:lpstr>
      <vt:lpstr>Agenda</vt:lpstr>
      <vt:lpstr>Objectives</vt:lpstr>
      <vt:lpstr>PowerPoint Presentation</vt:lpstr>
      <vt:lpstr>Topic 1</vt:lpstr>
      <vt:lpstr>Takeaways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Title</dc:title>
  <dc:creator>Jeremy Longmire</dc:creator>
  <cp:lastModifiedBy>Missy Kline</cp:lastModifiedBy>
  <cp:revision>162</cp:revision>
  <dcterms:created xsi:type="dcterms:W3CDTF">2014-04-17T18:45:59Z</dcterms:created>
  <dcterms:modified xsi:type="dcterms:W3CDTF">2023-06-21T11:48:34Z</dcterms:modified>
</cp:coreProperties>
</file>