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3"/>
  </p:notesMasterIdLst>
  <p:handoutMasterIdLst>
    <p:handoutMasterId r:id="rId14"/>
  </p:handoutMasterIdLst>
  <p:sldIdLst>
    <p:sldId id="272" r:id="rId3"/>
    <p:sldId id="271" r:id="rId4"/>
    <p:sldId id="273" r:id="rId5"/>
    <p:sldId id="256" r:id="rId6"/>
    <p:sldId id="276" r:id="rId7"/>
    <p:sldId id="277" r:id="rId8"/>
    <p:sldId id="283" r:id="rId9"/>
    <p:sldId id="278" r:id="rId10"/>
    <p:sldId id="279" r:id="rId11"/>
    <p:sldId id="28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820C454-EFE9-AF94-42F8-2EE2500761C8}" name="Gayle Kiser" initials="GK" userId="S::gkiser@cupahr.org::9deef134-cdfd-4843-aac4-78a4cdaa2266" providerId="AD"/>
  <p188:author id="{6056865A-E1E0-C1D4-60CE-479960C5257E}" name="Wes Harmon" initials="WH" userId="K9x7MNbprdB9JYAcOy/wPCXmL61wz9/Dehiuh+y3YX8=" providerId="None"/>
  <p188:author id="{17955563-8874-E1BA-7E9D-F17CBC978839}" name="Brian Roe" initials="BR" userId="wsz7T8+/YusvFMWR9Sb81Zarso04s/70KaerzrZsTjQ=" providerId="None"/>
  <p188:author id="{3D4925C2-82BE-FA16-FC0B-EB8DAE7BC5F1}" name="Wes Harmon" initials="WH" userId="S::wharmon@cupahr.org::15adb197-8dc9-4202-83cc-813f0a1f1cb6" providerId="AD"/>
  <p188:author id="{D14469E2-7B66-0091-5E44-A2762760D3C0}" name="Missy Kline" initials="MK" userId="S::mkline@cupahr.org::132fa65c-e4ed-4f0c-bdd7-2f93532655d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179CBF"/>
    <a:srgbClr val="F18B20"/>
    <a:srgbClr val="F188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89" autoAdjust="0"/>
    <p:restoredTop sz="94660"/>
  </p:normalViewPr>
  <p:slideViewPr>
    <p:cSldViewPr>
      <p:cViewPr varScale="1">
        <p:scale>
          <a:sx n="105" d="100"/>
          <a:sy n="105" d="100"/>
        </p:scale>
        <p:origin x="762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276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8/10/relationships/authors" Target="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EC6F9-D6FB-40D9-9CEB-B02BDF1A5622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EF7D2A-869E-43E8-8310-228026B28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81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724C51-3C9F-438D-B39A-CB4AB56A6822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509BC-96CC-450E-AF8D-E9E42D454F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07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49237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17739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8847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424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1444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onferences.cupahr.org/annual2024/for-presenters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nferences.cupahr.org/annual2022/wp-content/uploads/sites/35/2022/06/CUPA-HR-Annual-2022-Tips-for-Presentation.pptx" TargetMode="External"/><Relationship Id="rId2" Type="http://schemas.openxmlformats.org/officeDocument/2006/relationships/hyperlink" Target="https://conferences.cupahr.org/annual2024/session-1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Important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18159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Session Handouts </a:t>
            </a:r>
          </a:p>
          <a:p>
            <a:pPr lvl="1"/>
            <a:r>
              <a:rPr lang="en-US" sz="1600" dirty="0"/>
              <a:t>Speakers can upload session materials/handouts in the conference app beginning a few days before the conference begins.</a:t>
            </a:r>
            <a:br>
              <a:rPr lang="en-US" sz="1600" dirty="0"/>
            </a:br>
            <a:endParaRPr lang="en-US" sz="1600" i="1" dirty="0"/>
          </a:p>
          <a:p>
            <a:r>
              <a:rPr lang="en-US" dirty="0"/>
              <a:t>FAQs</a:t>
            </a:r>
          </a:p>
          <a:p>
            <a:pPr lvl="1"/>
            <a:r>
              <a:rPr lang="en-US" sz="1600" dirty="0"/>
              <a:t>Visit </a:t>
            </a:r>
            <a:r>
              <a:rPr lang="en-US" sz="1600" dirty="0">
                <a:hlinkClick r:id="rId2"/>
              </a:rPr>
              <a:t>https://conferences.cupahr.org/annual2024/for-presenters/</a:t>
            </a:r>
            <a:r>
              <a:rPr lang="en-US" sz="1600" dirty="0"/>
              <a:t> for answers to Frequently Asked Questions regarding presentations.</a:t>
            </a:r>
            <a:br>
              <a:rPr lang="en-US" sz="1600" dirty="0"/>
            </a:br>
            <a:endParaRPr lang="en-US" sz="1600" dirty="0"/>
          </a:p>
          <a:p>
            <a:r>
              <a:rPr lang="en-US" dirty="0"/>
              <a:t>Please note that CUPA-HR will not be collecting individual evaluations for sessions.</a:t>
            </a:r>
          </a:p>
          <a:p>
            <a:r>
              <a:rPr lang="en-US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In an effort to provide a more inclusive conference experience, we request that presenters use PowerPoint and enable the “Always Use Subtitles” function located under the “Slide Show” tab to allow for </a:t>
            </a:r>
            <a:r>
              <a:rPr lang="en-US">
                <a:effectLst/>
                <a:ea typeface="Aptos" panose="020B0004020202020204" pitchFamily="34" charset="0"/>
                <a:cs typeface="Aptos" panose="020B0004020202020204" pitchFamily="34" charset="0"/>
              </a:rPr>
              <a:t>auto-transcription.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0F45A4-5278-CE76-07A2-7D81483FDADB}"/>
              </a:ext>
            </a:extLst>
          </p:cNvPr>
          <p:cNvSpPr txBox="1"/>
          <p:nvPr/>
        </p:nvSpPr>
        <p:spPr>
          <a:xfrm>
            <a:off x="838200" y="6492875"/>
            <a:ext cx="1104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chemeClr val="bg1"/>
                </a:solidFill>
              </a:rPr>
              <a:t>[This slide is for presenter information only. Remove this slide from your actual presentation.]</a:t>
            </a:r>
          </a:p>
        </p:txBody>
      </p:sp>
    </p:spTree>
    <p:extLst>
      <p:ext uri="{BB962C8B-B14F-4D97-AF65-F5344CB8AC3E}">
        <p14:creationId xmlns:p14="http://schemas.microsoft.com/office/powerpoint/2010/main" val="3690206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19200"/>
            <a:ext cx="10515600" cy="1143000"/>
          </a:xfrm>
        </p:spPr>
        <p:txBody>
          <a:bodyPr/>
          <a:lstStyle/>
          <a:p>
            <a:pPr algn="ctr"/>
            <a:r>
              <a:rPr lang="en-US" b="1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00399"/>
            <a:ext cx="10515600" cy="29765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Presenter Name(s)</a:t>
            </a:r>
          </a:p>
          <a:p>
            <a:pPr marL="0" indent="0" algn="ctr">
              <a:buNone/>
            </a:pPr>
            <a:r>
              <a:rPr lang="en-US" b="1" dirty="0"/>
              <a:t>Email (optional)</a:t>
            </a:r>
          </a:p>
        </p:txBody>
      </p:sp>
    </p:spTree>
    <p:extLst>
      <p:ext uri="{BB962C8B-B14F-4D97-AF65-F5344CB8AC3E}">
        <p14:creationId xmlns:p14="http://schemas.microsoft.com/office/powerpoint/2010/main" val="2722250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About This 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60000"/>
              </a:spcBef>
            </a:pPr>
            <a:r>
              <a:rPr lang="en-US" dirty="0"/>
              <a:t>This template was created in Microsoft PowerPoint.</a:t>
            </a:r>
          </a:p>
          <a:p>
            <a:pPr>
              <a:spcBef>
                <a:spcPct val="60000"/>
              </a:spcBef>
            </a:pPr>
            <a:r>
              <a:rPr lang="en-US" dirty="0"/>
              <a:t>Sample slides with instructions have been added for you as a guide.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ED4EC9-C9C3-8B75-588C-E5AA204667E9}"/>
              </a:ext>
            </a:extLst>
          </p:cNvPr>
          <p:cNvSpPr txBox="1"/>
          <p:nvPr/>
        </p:nvSpPr>
        <p:spPr>
          <a:xfrm>
            <a:off x="609600" y="6509622"/>
            <a:ext cx="1120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chemeClr val="bg1"/>
                </a:solidFill>
              </a:rPr>
              <a:t>[This slide is for presenter information only. Remove this slide from your actual presentation.]</a:t>
            </a:r>
          </a:p>
        </p:txBody>
      </p:sp>
    </p:spTree>
    <p:extLst>
      <p:ext uri="{BB962C8B-B14F-4D97-AF65-F5344CB8AC3E}">
        <p14:creationId xmlns:p14="http://schemas.microsoft.com/office/powerpoint/2010/main" val="3562949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Using This 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Please edit the three items on the title slide by inserting: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Your session title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Presenter information: Name(s), Institution(s)/Company(s)</a:t>
            </a:r>
            <a:endParaRPr lang="en-US" dirty="0">
              <a:cs typeface="Calibri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Date of your presentation</a:t>
            </a:r>
          </a:p>
          <a:p>
            <a:r>
              <a:rPr lang="en-US" dirty="0"/>
              <a:t>Your session title must match what is found on the conference website: </a:t>
            </a:r>
            <a:r>
              <a:rPr lang="en-US" dirty="0">
                <a:hlinkClick r:id="rId2"/>
              </a:rPr>
              <a:t>https://conferences.cupahr.org/annual2024/session-1/</a:t>
            </a:r>
            <a:r>
              <a:rPr lang="en-US" dirty="0"/>
              <a:t>.  </a:t>
            </a:r>
          </a:p>
          <a:p>
            <a:r>
              <a:rPr lang="en-US" dirty="0">
                <a:cs typeface="Calibri"/>
              </a:rPr>
              <a:t>Logos can only be used on the Introduction and Thank-You slides.</a:t>
            </a:r>
          </a:p>
          <a:p>
            <a:r>
              <a:rPr lang="en-US" dirty="0">
                <a:cs typeface="Calibri"/>
              </a:rPr>
              <a:t>Update the following slides to suit your presentation.</a:t>
            </a:r>
          </a:p>
          <a:p>
            <a:r>
              <a:rPr lang="en-US" dirty="0">
                <a:cs typeface="Calibri"/>
              </a:rPr>
              <a:t>Check out the </a:t>
            </a:r>
            <a:r>
              <a:rPr lang="en-US" dirty="0">
                <a:cs typeface="Calibri"/>
                <a:hlinkClick r:id="rId3"/>
              </a:rPr>
              <a:t>“Tips for Consideration”</a:t>
            </a:r>
            <a:r>
              <a:rPr lang="en-US" dirty="0">
                <a:cs typeface="Calibri"/>
              </a:rPr>
              <a:t> resource for ideas on how to improve your presentation.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0F7765-E5F6-944F-D8F3-CF990772C88F}"/>
              </a:ext>
            </a:extLst>
          </p:cNvPr>
          <p:cNvSpPr txBox="1"/>
          <p:nvPr/>
        </p:nvSpPr>
        <p:spPr>
          <a:xfrm>
            <a:off x="838200" y="6488668"/>
            <a:ext cx="1097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chemeClr val="bg1"/>
                </a:solidFill>
              </a:rPr>
              <a:t>[This slide is for presenter information only. Remove this slide from your actual presentation.]</a:t>
            </a:r>
          </a:p>
        </p:txBody>
      </p:sp>
    </p:spTree>
    <p:extLst>
      <p:ext uri="{BB962C8B-B14F-4D97-AF65-F5344CB8AC3E}">
        <p14:creationId xmlns:p14="http://schemas.microsoft.com/office/powerpoint/2010/main" val="450739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/>
              <a:t>SESSION TITLE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Presented by: Presenter name(s),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Institution(s)/Company(s)</a:t>
            </a:r>
          </a:p>
          <a:p>
            <a:r>
              <a:rPr lang="en-US" b="1" dirty="0">
                <a:solidFill>
                  <a:schemeClr val="tx1"/>
                </a:solidFill>
              </a:rPr>
              <a:t>Month XX, 2024</a:t>
            </a:r>
            <a:endParaRPr lang="en-US" b="1" dirty="0">
              <a:solidFill>
                <a:schemeClr val="tx1"/>
              </a:solidFill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60000"/>
              </a:spcBef>
            </a:pPr>
            <a:r>
              <a:rPr lang="en-US" dirty="0"/>
              <a:t>State the main ideas you’ll be talking about.</a:t>
            </a:r>
          </a:p>
          <a:p>
            <a:pPr>
              <a:spcBef>
                <a:spcPct val="60000"/>
              </a:spcBef>
            </a:pPr>
            <a:r>
              <a:rPr lang="en-US" dirty="0"/>
              <a:t>Itemize all topics you plan to cover as they fit within your objectives.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399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60000"/>
              </a:spcBef>
            </a:pPr>
            <a:r>
              <a:rPr lang="en-US" dirty="0"/>
              <a:t>List the benefits/takeaways of attending this session by creating 2-3 learning objectives for conference participants.</a:t>
            </a:r>
          </a:p>
          <a:p>
            <a:pPr>
              <a:spcBef>
                <a:spcPct val="60000"/>
              </a:spcBef>
            </a:pPr>
            <a:r>
              <a:rPr lang="en-US" dirty="0"/>
              <a:t>These can be taken from your presentation proposal.</a:t>
            </a:r>
          </a:p>
          <a:p>
            <a:pPr>
              <a:spcBef>
                <a:spcPct val="60000"/>
              </a:spcBef>
            </a:pPr>
            <a:r>
              <a:rPr lang="en-US" dirty="0"/>
              <a:t>Example: You will be able to define _______ and apply _______ guidelines at your institution. </a:t>
            </a:r>
          </a:p>
        </p:txBody>
      </p:sp>
    </p:spTree>
    <p:extLst>
      <p:ext uri="{BB962C8B-B14F-4D97-AF65-F5344CB8AC3E}">
        <p14:creationId xmlns:p14="http://schemas.microsoft.com/office/powerpoint/2010/main" val="1604800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2895600"/>
            <a:ext cx="6400800" cy="29718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Consider using the topic slide as you transition from one topic/agenda item to the next.</a:t>
            </a:r>
          </a:p>
        </p:txBody>
      </p:sp>
    </p:spTree>
    <p:extLst>
      <p:ext uri="{BB962C8B-B14F-4D97-AF65-F5344CB8AC3E}">
        <p14:creationId xmlns:p14="http://schemas.microsoft.com/office/powerpoint/2010/main" val="2750960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Topic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60000"/>
              </a:spcBef>
            </a:pPr>
            <a:r>
              <a:rPr lang="en-US" dirty="0"/>
              <a:t>Insert details on this topic.</a:t>
            </a:r>
          </a:p>
          <a:p>
            <a:pPr>
              <a:spcBef>
                <a:spcPct val="60000"/>
              </a:spcBef>
            </a:pPr>
            <a:r>
              <a:rPr lang="en-US" dirty="0"/>
              <a:t>Add supporting information and examples.</a:t>
            </a:r>
          </a:p>
          <a:p>
            <a:pPr>
              <a:spcBef>
                <a:spcPct val="60000"/>
              </a:spcBef>
            </a:pPr>
            <a:r>
              <a:rPr lang="en-US" dirty="0"/>
              <a:t>Relate the topic to your learners.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019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60000"/>
              </a:spcBef>
            </a:pPr>
            <a:r>
              <a:rPr lang="en-US" dirty="0"/>
              <a:t>Summarize the key points you want your learners to remember.</a:t>
            </a:r>
          </a:p>
          <a:p>
            <a:pPr>
              <a:spcBef>
                <a:spcPct val="60000"/>
              </a:spcBef>
            </a:pPr>
            <a:r>
              <a:rPr lang="en-US" dirty="0"/>
              <a:t>Restate session objectives/takeaways.</a:t>
            </a:r>
          </a:p>
          <a:p>
            <a:pPr>
              <a:spcBef>
                <a:spcPct val="60000"/>
              </a:spcBef>
            </a:pPr>
            <a:r>
              <a:rPr lang="en-US" dirty="0"/>
              <a:t>Encourage attendees to apply what they’ve learned by assigning “homework” or issuing a challenge or call to action.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814787"/>
      </p:ext>
    </p:extLst>
  </p:cSld>
  <p:clrMapOvr>
    <a:masterClrMapping/>
  </p:clrMapOvr>
</p:sld>
</file>

<file path=ppt/theme/theme1.xml><?xml version="1.0" encoding="utf-8"?>
<a:theme xmlns:a="http://schemas.openxmlformats.org/drawingml/2006/main" name="2014CUPA-HRConcurrentTemplate_updatedtext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2014CUPA-HRConcurrentTemplate_updatedtext</Template>
  <TotalTime>4642</TotalTime>
  <Words>458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2014CUPA-HRConcurrentTemplate_updatedtext</vt:lpstr>
      <vt:lpstr>Custom Design</vt:lpstr>
      <vt:lpstr>Important Information</vt:lpstr>
      <vt:lpstr>About This Template</vt:lpstr>
      <vt:lpstr>Using This Template</vt:lpstr>
      <vt:lpstr>SESSION TITLE</vt:lpstr>
      <vt:lpstr>Agenda</vt:lpstr>
      <vt:lpstr>Objectives</vt:lpstr>
      <vt:lpstr>PowerPoint Presentation</vt:lpstr>
      <vt:lpstr>Topic 1</vt:lpstr>
      <vt:lpstr>Takeaways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Title</dc:title>
  <dc:creator>Jeremy Longmire</dc:creator>
  <cp:lastModifiedBy>Missy Kline</cp:lastModifiedBy>
  <cp:revision>164</cp:revision>
  <dcterms:created xsi:type="dcterms:W3CDTF">2014-04-17T18:45:59Z</dcterms:created>
  <dcterms:modified xsi:type="dcterms:W3CDTF">2024-06-03T17:42:46Z</dcterms:modified>
</cp:coreProperties>
</file>