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8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8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23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0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90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90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7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9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40"/>
            <a:ext cx="4371975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40"/>
            <a:ext cx="4371975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7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2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3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3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7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1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8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9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2" y="547692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2" y="2738440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16FCB-F80B-4D64-85A2-933B506C807B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70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399B767-D124-D3FD-0441-49F2B70D5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67525"/>
            <a:ext cx="102870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82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GROSHONG Dominic L * DCBS</dc:creator>
  <cp:lastModifiedBy>Jeremy Longmire</cp:lastModifiedBy>
  <cp:revision>12</cp:revision>
  <dcterms:created xsi:type="dcterms:W3CDTF">2022-07-18T17:07:47Z</dcterms:created>
  <dcterms:modified xsi:type="dcterms:W3CDTF">2026-05-27T12:43:22Z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b73270-2993-4076-be47-9c78f42a1e84_Enabled">
    <vt:lpwstr>true</vt:lpwstr>
  </property>
  <property fmtid="{D5CDD505-2E9C-101B-9397-08002B2CF9AE}" pid="3" name="MSIP_Label_09b73270-2993-4076-be47-9c78f42a1e84_SetDate">
    <vt:lpwstr>2025-01-14T14:04:52Z</vt:lpwstr>
  </property>
  <property fmtid="{D5CDD505-2E9C-101B-9397-08002B2CF9AE}" pid="4" name="MSIP_Label_09b73270-2993-4076-be47-9c78f42a1e84_Method">
    <vt:lpwstr>Privileged</vt:lpwstr>
  </property>
  <property fmtid="{D5CDD505-2E9C-101B-9397-08002B2CF9AE}" pid="5" name="MSIP_Label_09b73270-2993-4076-be47-9c78f42a1e84_Name">
    <vt:lpwstr>Level 1 - Published (Items)</vt:lpwstr>
  </property>
  <property fmtid="{D5CDD505-2E9C-101B-9397-08002B2CF9AE}" pid="6" name="MSIP_Label_09b73270-2993-4076-be47-9c78f42a1e84_SiteId">
    <vt:lpwstr>aa3f6932-fa7c-47b4-a0ce-a598cad161cf</vt:lpwstr>
  </property>
  <property fmtid="{D5CDD505-2E9C-101B-9397-08002B2CF9AE}" pid="7" name="MSIP_Label_09b73270-2993-4076-be47-9c78f42a1e84_ActionId">
    <vt:lpwstr>fb1bf891-f9c2-4e21-af47-a7580c9c40d4</vt:lpwstr>
  </property>
  <property fmtid="{D5CDD505-2E9C-101B-9397-08002B2CF9AE}" pid="8" name="MSIP_Label_09b73270-2993-4076-be47-9c78f42a1e84_ContentBits">
    <vt:lpwstr>0</vt:lpwstr>
  </property>
</Properties>
</file>