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60" r:id="rId3"/>
  </p:sldMasterIdLst>
  <p:sldIdLst>
    <p:sldId id="274" r:id="rId4"/>
    <p:sldId id="275" r:id="rId5"/>
    <p:sldId id="256" r:id="rId6"/>
    <p:sldId id="257" r:id="rId7"/>
    <p:sldId id="276" r:id="rId8"/>
    <p:sldId id="258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2F92"/>
    <a:srgbClr val="6B1B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yle Kiser" userId="35042505_tp_dropbox_plus" providerId="OAuth2" clId="{29BCA11E-30F6-46A7-BD2E-75D546B8C26E}"/>
    <pc:docChg chg="undo custSel addSld delSld modSld sldOrd delMainMaster modMainMaster">
      <pc:chgData name="Gayle Kiser" userId="35042505_tp_dropbox_plus" providerId="OAuth2" clId="{29BCA11E-30F6-46A7-BD2E-75D546B8C26E}" dt="2026-05-21T15:17:00.776" v="190" actId="20577"/>
      <pc:docMkLst>
        <pc:docMk/>
      </pc:docMkLst>
      <pc:sldChg chg="modSp mod">
        <pc:chgData name="Gayle Kiser" userId="35042505_tp_dropbox_plus" providerId="OAuth2" clId="{29BCA11E-30F6-46A7-BD2E-75D546B8C26E}" dt="2026-05-21T15:17:00.776" v="190" actId="20577"/>
        <pc:sldMkLst>
          <pc:docMk/>
          <pc:sldMk cId="3177320897" sldId="256"/>
        </pc:sldMkLst>
        <pc:spChg chg="mod">
          <ac:chgData name="Gayle Kiser" userId="35042505_tp_dropbox_plus" providerId="OAuth2" clId="{29BCA11E-30F6-46A7-BD2E-75D546B8C26E}" dt="2026-05-21T15:17:00.776" v="190" actId="20577"/>
          <ac:spMkLst>
            <pc:docMk/>
            <pc:sldMk cId="3177320897" sldId="256"/>
            <ac:spMk id="3" creationId="{CB25B0ED-2456-D016-D458-5F3E2F503CC9}"/>
          </ac:spMkLst>
        </pc:spChg>
      </pc:sldChg>
      <pc:sldChg chg="modSp mod">
        <pc:chgData name="Gayle Kiser" userId="35042505_tp_dropbox_plus" providerId="OAuth2" clId="{29BCA11E-30F6-46A7-BD2E-75D546B8C26E}" dt="2026-05-21T15:14:27.063" v="172" actId="20577"/>
        <pc:sldMkLst>
          <pc:docMk/>
          <pc:sldMk cId="3759833772" sldId="257"/>
        </pc:sldMkLst>
        <pc:spChg chg="mod">
          <ac:chgData name="Gayle Kiser" userId="35042505_tp_dropbox_plus" providerId="OAuth2" clId="{29BCA11E-30F6-46A7-BD2E-75D546B8C26E}" dt="2026-05-21T15:14:27.063" v="172" actId="20577"/>
          <ac:spMkLst>
            <pc:docMk/>
            <pc:sldMk cId="3759833772" sldId="257"/>
            <ac:spMk id="2" creationId="{C6DFE8D9-6418-7932-192B-413133D0E8AA}"/>
          </ac:spMkLst>
        </pc:spChg>
        <pc:spChg chg="mod">
          <ac:chgData name="Gayle Kiser" userId="35042505_tp_dropbox_plus" providerId="OAuth2" clId="{29BCA11E-30F6-46A7-BD2E-75D546B8C26E}" dt="2026-05-21T15:04:57.171" v="24"/>
          <ac:spMkLst>
            <pc:docMk/>
            <pc:sldMk cId="3759833772" sldId="257"/>
            <ac:spMk id="3" creationId="{81B28588-8CCF-E42A-F6FD-7602C9914F8C}"/>
          </ac:spMkLst>
        </pc:spChg>
      </pc:sldChg>
      <pc:sldChg chg="modSp mod">
        <pc:chgData name="Gayle Kiser" userId="35042505_tp_dropbox_plus" providerId="OAuth2" clId="{29BCA11E-30F6-46A7-BD2E-75D546B8C26E}" dt="2026-05-21T15:14:13.318" v="166" actId="20577"/>
        <pc:sldMkLst>
          <pc:docMk/>
          <pc:sldMk cId="2355898111" sldId="258"/>
        </pc:sldMkLst>
        <pc:spChg chg="mod">
          <ac:chgData name="Gayle Kiser" userId="35042505_tp_dropbox_plus" providerId="OAuth2" clId="{29BCA11E-30F6-46A7-BD2E-75D546B8C26E}" dt="2026-05-21T15:14:13.318" v="166" actId="20577"/>
          <ac:spMkLst>
            <pc:docMk/>
            <pc:sldMk cId="2355898111" sldId="258"/>
            <ac:spMk id="2" creationId="{2AA06EAE-5E98-5EDC-1FBC-C3A848B37DF5}"/>
          </ac:spMkLst>
        </pc:spChg>
      </pc:sldChg>
      <pc:sldChg chg="add del">
        <pc:chgData name="Gayle Kiser" userId="35042505_tp_dropbox_plus" providerId="OAuth2" clId="{29BCA11E-30F6-46A7-BD2E-75D546B8C26E}" dt="2026-05-21T15:03:46.925" v="4" actId="47"/>
        <pc:sldMkLst>
          <pc:docMk/>
          <pc:sldMk cId="2956764784" sldId="271"/>
        </pc:sldMkLst>
      </pc:sldChg>
      <pc:sldChg chg="add del">
        <pc:chgData name="Gayle Kiser" userId="35042505_tp_dropbox_plus" providerId="OAuth2" clId="{29BCA11E-30F6-46A7-BD2E-75D546B8C26E}" dt="2026-05-21T15:03:47.979" v="5" actId="47"/>
        <pc:sldMkLst>
          <pc:docMk/>
          <pc:sldMk cId="207990102" sldId="273"/>
        </pc:sldMkLst>
      </pc:sldChg>
      <pc:sldChg chg="modSp add mod modClrScheme chgLayout">
        <pc:chgData name="Gayle Kiser" userId="35042505_tp_dropbox_plus" providerId="OAuth2" clId="{29BCA11E-30F6-46A7-BD2E-75D546B8C26E}" dt="2026-05-21T15:09:56.978" v="39" actId="700"/>
        <pc:sldMkLst>
          <pc:docMk/>
          <pc:sldMk cId="2932910998" sldId="274"/>
        </pc:sldMkLst>
        <pc:spChg chg="mod ord">
          <ac:chgData name="Gayle Kiser" userId="35042505_tp_dropbox_plus" providerId="OAuth2" clId="{29BCA11E-30F6-46A7-BD2E-75D546B8C26E}" dt="2026-05-21T15:09:56.978" v="39" actId="700"/>
          <ac:spMkLst>
            <pc:docMk/>
            <pc:sldMk cId="2932910998" sldId="274"/>
            <ac:spMk id="2" creationId="{00000000-0000-0000-0000-000000000000}"/>
          </ac:spMkLst>
        </pc:spChg>
        <pc:spChg chg="mod ord">
          <ac:chgData name="Gayle Kiser" userId="35042505_tp_dropbox_plus" providerId="OAuth2" clId="{29BCA11E-30F6-46A7-BD2E-75D546B8C26E}" dt="2026-05-21T15:09:56.978" v="39" actId="700"/>
          <ac:spMkLst>
            <pc:docMk/>
            <pc:sldMk cId="2932910998" sldId="274"/>
            <ac:spMk id="3" creationId="{00000000-0000-0000-0000-000000000000}"/>
          </ac:spMkLst>
        </pc:spChg>
      </pc:sldChg>
      <pc:sldChg chg="modSp add mod modClrScheme chgLayout">
        <pc:chgData name="Gayle Kiser" userId="35042505_tp_dropbox_plus" providerId="OAuth2" clId="{29BCA11E-30F6-46A7-BD2E-75D546B8C26E}" dt="2026-05-21T15:16:45.095" v="188" actId="20577"/>
        <pc:sldMkLst>
          <pc:docMk/>
          <pc:sldMk cId="4183156514" sldId="275"/>
        </pc:sldMkLst>
        <pc:spChg chg="mod ord">
          <ac:chgData name="Gayle Kiser" userId="35042505_tp_dropbox_plus" providerId="OAuth2" clId="{29BCA11E-30F6-46A7-BD2E-75D546B8C26E}" dt="2026-05-21T15:10:04.165" v="40" actId="700"/>
          <ac:spMkLst>
            <pc:docMk/>
            <pc:sldMk cId="4183156514" sldId="275"/>
            <ac:spMk id="2" creationId="{00000000-0000-0000-0000-000000000000}"/>
          </ac:spMkLst>
        </pc:spChg>
        <pc:spChg chg="mod ord">
          <ac:chgData name="Gayle Kiser" userId="35042505_tp_dropbox_plus" providerId="OAuth2" clId="{29BCA11E-30F6-46A7-BD2E-75D546B8C26E}" dt="2026-05-21T15:16:45.095" v="188" actId="20577"/>
          <ac:spMkLst>
            <pc:docMk/>
            <pc:sldMk cId="4183156514" sldId="275"/>
            <ac:spMk id="3" creationId="{00000000-0000-0000-0000-000000000000}"/>
          </ac:spMkLst>
        </pc:spChg>
      </pc:sldChg>
      <pc:sldChg chg="modSp add mod">
        <pc:chgData name="Gayle Kiser" userId="35042505_tp_dropbox_plus" providerId="OAuth2" clId="{29BCA11E-30F6-46A7-BD2E-75D546B8C26E}" dt="2026-05-21T15:04:43.455" v="23"/>
        <pc:sldMkLst>
          <pc:docMk/>
          <pc:sldMk cId="1830211006" sldId="276"/>
        </pc:sldMkLst>
        <pc:spChg chg="mod">
          <ac:chgData name="Gayle Kiser" userId="35042505_tp_dropbox_plus" providerId="OAuth2" clId="{29BCA11E-30F6-46A7-BD2E-75D546B8C26E}" dt="2026-05-21T15:04:29.850" v="22" actId="20577"/>
          <ac:spMkLst>
            <pc:docMk/>
            <pc:sldMk cId="1830211006" sldId="276"/>
            <ac:spMk id="2" creationId="{16A2A15C-924D-BC4B-3476-53E3A0CB12F2}"/>
          </ac:spMkLst>
        </pc:spChg>
        <pc:spChg chg="mod">
          <ac:chgData name="Gayle Kiser" userId="35042505_tp_dropbox_plus" providerId="OAuth2" clId="{29BCA11E-30F6-46A7-BD2E-75D546B8C26E}" dt="2026-05-21T15:04:43.455" v="23"/>
          <ac:spMkLst>
            <pc:docMk/>
            <pc:sldMk cId="1830211006" sldId="276"/>
            <ac:spMk id="3" creationId="{E116D2E3-0E39-345F-CE50-B963ED83E21C}"/>
          </ac:spMkLst>
        </pc:spChg>
      </pc:sldChg>
      <pc:sldChg chg="modSp add mod ord">
        <pc:chgData name="Gayle Kiser" userId="35042505_tp_dropbox_plus" providerId="OAuth2" clId="{29BCA11E-30F6-46A7-BD2E-75D546B8C26E}" dt="2026-05-21T15:06:14.550" v="37"/>
        <pc:sldMkLst>
          <pc:docMk/>
          <pc:sldMk cId="2902143245" sldId="277"/>
        </pc:sldMkLst>
        <pc:spChg chg="mod">
          <ac:chgData name="Gayle Kiser" userId="35042505_tp_dropbox_plus" providerId="OAuth2" clId="{29BCA11E-30F6-46A7-BD2E-75D546B8C26E}" dt="2026-05-21T15:06:03.231" v="36" actId="20577"/>
          <ac:spMkLst>
            <pc:docMk/>
            <pc:sldMk cId="2902143245" sldId="277"/>
            <ac:spMk id="2" creationId="{3FEC027C-FFC3-F15E-E0FA-6EA9C1366C28}"/>
          </ac:spMkLst>
        </pc:spChg>
        <pc:spChg chg="mod">
          <ac:chgData name="Gayle Kiser" userId="35042505_tp_dropbox_plus" providerId="OAuth2" clId="{29BCA11E-30F6-46A7-BD2E-75D546B8C26E}" dt="2026-05-21T15:06:14.550" v="37"/>
          <ac:spMkLst>
            <pc:docMk/>
            <pc:sldMk cId="2902143245" sldId="277"/>
            <ac:spMk id="3" creationId="{058F48AC-DCA2-691A-450D-5BF4E7787BF7}"/>
          </ac:spMkLst>
        </pc:spChg>
      </pc:sldChg>
      <pc:sldChg chg="add del">
        <pc:chgData name="Gayle Kiser" userId="35042505_tp_dropbox_plus" providerId="OAuth2" clId="{29BCA11E-30F6-46A7-BD2E-75D546B8C26E}" dt="2026-05-21T15:05:32.211" v="26" actId="2890"/>
        <pc:sldMkLst>
          <pc:docMk/>
          <pc:sldMk cId="3671763742" sldId="277"/>
        </pc:sldMkLst>
      </pc:sldChg>
      <pc:sldChg chg="modSp add mod">
        <pc:chgData name="Gayle Kiser" userId="35042505_tp_dropbox_plus" providerId="OAuth2" clId="{29BCA11E-30F6-46A7-BD2E-75D546B8C26E}" dt="2026-05-21T15:12:37.474" v="59"/>
        <pc:sldMkLst>
          <pc:docMk/>
          <pc:sldMk cId="2859783189" sldId="278"/>
        </pc:sldMkLst>
        <pc:spChg chg="mod">
          <ac:chgData name="Gayle Kiser" userId="35042505_tp_dropbox_plus" providerId="OAuth2" clId="{29BCA11E-30F6-46A7-BD2E-75D546B8C26E}" dt="2026-05-21T15:12:26.753" v="58" actId="20577"/>
          <ac:spMkLst>
            <pc:docMk/>
            <pc:sldMk cId="2859783189" sldId="278"/>
            <ac:spMk id="2" creationId="{C6BF22FB-29F4-A061-51CE-38FF6CDEBA8A}"/>
          </ac:spMkLst>
        </pc:spChg>
        <pc:spChg chg="mod">
          <ac:chgData name="Gayle Kiser" userId="35042505_tp_dropbox_plus" providerId="OAuth2" clId="{29BCA11E-30F6-46A7-BD2E-75D546B8C26E}" dt="2026-05-21T15:12:37.474" v="59"/>
          <ac:spMkLst>
            <pc:docMk/>
            <pc:sldMk cId="2859783189" sldId="278"/>
            <ac:spMk id="3" creationId="{D1B3B338-4E16-E2FC-30D1-D8ACB1B6C7C9}"/>
          </ac:spMkLst>
        </pc:spChg>
      </pc:sldChg>
      <pc:sldChg chg="modSp add mod">
        <pc:chgData name="Gayle Kiser" userId="35042505_tp_dropbox_plus" providerId="OAuth2" clId="{29BCA11E-30F6-46A7-BD2E-75D546B8C26E}" dt="2026-05-21T15:13:50.033" v="160" actId="1035"/>
        <pc:sldMkLst>
          <pc:docMk/>
          <pc:sldMk cId="2851927899" sldId="279"/>
        </pc:sldMkLst>
        <pc:spChg chg="mod">
          <ac:chgData name="Gayle Kiser" userId="35042505_tp_dropbox_plus" providerId="OAuth2" clId="{29BCA11E-30F6-46A7-BD2E-75D546B8C26E}" dt="2026-05-21T15:13:50.033" v="160" actId="1035"/>
          <ac:spMkLst>
            <pc:docMk/>
            <pc:sldMk cId="2851927899" sldId="279"/>
            <ac:spMk id="2" creationId="{0444F126-4125-D50A-3895-7D70508A91DA}"/>
          </ac:spMkLst>
        </pc:spChg>
        <pc:spChg chg="mod">
          <ac:chgData name="Gayle Kiser" userId="35042505_tp_dropbox_plus" providerId="OAuth2" clId="{29BCA11E-30F6-46A7-BD2E-75D546B8C26E}" dt="2026-05-21T15:13:50.033" v="160" actId="1035"/>
          <ac:spMkLst>
            <pc:docMk/>
            <pc:sldMk cId="2851927899" sldId="279"/>
            <ac:spMk id="3" creationId="{92B89C6A-CEA1-67B6-E592-15D01DD3EC4B}"/>
          </ac:spMkLst>
        </pc:spChg>
      </pc:sldChg>
      <pc:sldMasterChg chg="delSldLayout">
        <pc:chgData name="Gayle Kiser" userId="35042505_tp_dropbox_plus" providerId="OAuth2" clId="{29BCA11E-30F6-46A7-BD2E-75D546B8C26E}" dt="2026-05-21T15:03:47.979" v="5" actId="47"/>
        <pc:sldMasterMkLst>
          <pc:docMk/>
          <pc:sldMasterMk cId="2307846586" sldId="2147483648"/>
        </pc:sldMasterMkLst>
        <pc:sldLayoutChg chg="del">
          <pc:chgData name="Gayle Kiser" userId="35042505_tp_dropbox_plus" providerId="OAuth2" clId="{29BCA11E-30F6-46A7-BD2E-75D546B8C26E}" dt="2026-05-21T15:03:47.979" v="5" actId="47"/>
          <pc:sldLayoutMkLst>
            <pc:docMk/>
            <pc:sldMasterMk cId="2307846586" sldId="2147483648"/>
            <pc:sldLayoutMk cId="1113577095" sldId="2147483668"/>
          </pc:sldLayoutMkLst>
        </pc:sldLayoutChg>
      </pc:sldMasterChg>
      <pc:sldMasterChg chg="modSp">
        <pc:chgData name="Gayle Kiser" userId="35042505_tp_dropbox_plus" providerId="OAuth2" clId="{29BCA11E-30F6-46A7-BD2E-75D546B8C26E}" dt="2026-05-21T15:10:54.147" v="43" actId="113"/>
        <pc:sldMasterMkLst>
          <pc:docMk/>
          <pc:sldMasterMk cId="1096934106" sldId="2147483650"/>
        </pc:sldMasterMkLst>
        <pc:spChg chg="mod">
          <ac:chgData name="Gayle Kiser" userId="35042505_tp_dropbox_plus" providerId="OAuth2" clId="{29BCA11E-30F6-46A7-BD2E-75D546B8C26E}" dt="2026-05-21T15:10:54.147" v="43" actId="113"/>
          <ac:spMkLst>
            <pc:docMk/>
            <pc:sldMasterMk cId="1096934106" sldId="2147483650"/>
            <ac:spMk id="2" creationId="{3442B404-6857-8B47-EA28-15D68FEE8851}"/>
          </ac:spMkLst>
        </pc:spChg>
      </pc:sldMasterChg>
      <pc:sldMasterChg chg="modSp del">
        <pc:chgData name="Gayle Kiser" userId="35042505_tp_dropbox_plus" providerId="OAuth2" clId="{29BCA11E-30F6-46A7-BD2E-75D546B8C26E}" dt="2026-05-21T15:10:46.837" v="42" actId="2696"/>
        <pc:sldMasterMkLst>
          <pc:docMk/>
          <pc:sldMasterMk cId="3968286303" sldId="2147483669"/>
        </pc:sldMasterMkLst>
        <pc:spChg chg="mod">
          <ac:chgData name="Gayle Kiser" userId="35042505_tp_dropbox_plus" providerId="OAuth2" clId="{29BCA11E-30F6-46A7-BD2E-75D546B8C26E}" dt="2026-05-21T15:08:08.833" v="38" actId="207"/>
          <ac:spMkLst>
            <pc:docMk/>
            <pc:sldMasterMk cId="3968286303" sldId="2147483669"/>
            <ac:spMk id="3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7D3E6-6AB5-0384-1187-C6158FECAD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3695" y="782053"/>
            <a:ext cx="7110664" cy="4015294"/>
          </a:xfrm>
          <a:prstGeom prst="rect">
            <a:avLst/>
          </a:prstGeom>
        </p:spPr>
        <p:txBody>
          <a:bodyPr anchor="ctr"/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D951E-5F43-CF92-8F6E-41A6B15E8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3693" y="4889422"/>
            <a:ext cx="725504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7432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CB6D0-6530-B4B1-6DC0-2420ADE00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CD623-584F-6EC9-8CE7-1274E4200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723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B6FDD-39DF-A6FA-4C10-204A2EF83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8AB1C-4BFB-C9A4-8651-777D93604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76884-B20D-E197-99E5-AAE75FE0D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305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7942D-4123-BA27-B72C-3D1F584C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190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90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D4109-2465-0F3B-5DED-4A4687C3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B02642-2DA2-927B-8C5B-87B9E22C9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4FAB6-F03C-C45A-D172-46ECAEFE7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673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BEC02-FC23-4EAC-6920-E8629692E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734E55-475B-950B-7B58-F994BFE19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416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D9E99-0F11-177D-2CB0-847B37118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706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89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image depicts the CUPA-HR Annual Conference and Expo logo, featuring a blue background with a circular emblem, a stylized bell, and a spiral pattern.&#10;&#10;AI-generated content may be incorrect.">
            <a:extLst>
              <a:ext uri="{FF2B5EF4-FFF2-40B4-BE49-F238E27FC236}">
                <a16:creationId xmlns:a16="http://schemas.microsoft.com/office/drawing/2014/main" id="{EEE63F26-A975-F1AC-8CFC-D8F0FC8931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4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he image is a plain white background with a colored strip at the bottom.&#10;&#10;AI-generated content may be incorrect.">
            <a:extLst>
              <a:ext uri="{FF2B5EF4-FFF2-40B4-BE49-F238E27FC236}">
                <a16:creationId xmlns:a16="http://schemas.microsoft.com/office/drawing/2014/main" id="{601E3BAB-EC05-C4CB-701C-90880202A28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42B404-6857-8B47-EA28-15D68FEE8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DBC2C-45EB-7083-C905-7E3983E68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693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6" r:id="rId3"/>
    <p:sldLayoutId id="2147483657" r:id="rId4"/>
    <p:sldLayoutId id="214748365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7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rgbClr val="4C2F9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7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4C2F9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7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rgbClr val="4C2F9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7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4C2F9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7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4C2F9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image depicts a plain, solid purple background with the CUPA-HR logo, which includes a circular design and a multicolored wheel.&#10;&#10;AI-generated content may be incorrect.">
            <a:extLst>
              <a:ext uri="{FF2B5EF4-FFF2-40B4-BE49-F238E27FC236}">
                <a16:creationId xmlns:a16="http://schemas.microsoft.com/office/drawing/2014/main" id="{BAB37EE0-D03C-0949-EDDE-2ADB4AEED14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FA335E-61B5-9FFB-EB96-911096FCD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274" y="29037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837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annual2026/for-presente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annual2026/session-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This template was created in Microsoft PowerPoint.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Sample slides with instructions have been added for you as a </a:t>
            </a:r>
            <a:r>
              <a:rPr lang="en-US"/>
              <a:t>guide. Presenters are only required to use the Title and Thank-You slides.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/>
              <a:t>Additional information — including instructions for enabling subtitles — can be found on the </a:t>
            </a:r>
            <a:r>
              <a:rPr lang="en-US">
                <a:hlinkClick r:id="rId2"/>
              </a:rPr>
              <a:t>For Presenters</a:t>
            </a:r>
            <a:r>
              <a:rPr lang="en-US"/>
              <a:t> page.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ED4EC9-C9C3-8B75-588C-E5AA204667E9}"/>
              </a:ext>
            </a:extLst>
          </p:cNvPr>
          <p:cNvSpPr txBox="1"/>
          <p:nvPr/>
        </p:nvSpPr>
        <p:spPr>
          <a:xfrm>
            <a:off x="609600" y="6509622"/>
            <a:ext cx="1120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293291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Using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Please </a:t>
            </a:r>
            <a:r>
              <a:rPr lang="en-US"/>
              <a:t>edit these </a:t>
            </a:r>
            <a:r>
              <a:rPr lang="en-US" dirty="0"/>
              <a:t>three items on </a:t>
            </a:r>
            <a:r>
              <a:rPr lang="en-US"/>
              <a:t>the Title slide:</a:t>
            </a:r>
            <a:endParaRPr lang="en-US" dirty="0"/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Your session title </a:t>
            </a: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Presenter information: Name(s), Institution(s)/Company(s)</a:t>
            </a:r>
            <a:endParaRPr lang="en-US" dirty="0">
              <a:cs typeface="Calibri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Date of your presentation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Your session title must match what is found on the </a:t>
            </a:r>
            <a:r>
              <a:rPr lang="en-US">
                <a:hlinkClick r:id="rId2"/>
              </a:rPr>
              <a:t>conference website</a:t>
            </a:r>
            <a:r>
              <a:rPr lang="en-US"/>
              <a:t> (sessions will be posted by mid-June).  </a:t>
            </a: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>
                <a:cs typeface="Calibri"/>
              </a:rPr>
              <a:t>Logos may </a:t>
            </a:r>
            <a:r>
              <a:rPr lang="en-US" dirty="0">
                <a:cs typeface="Calibri"/>
              </a:rPr>
              <a:t>only be used </a:t>
            </a:r>
            <a:r>
              <a:rPr lang="en-US">
                <a:cs typeface="Calibri"/>
              </a:rPr>
              <a:t>on introductory and </a:t>
            </a:r>
            <a:r>
              <a:rPr lang="en-US" dirty="0">
                <a:cs typeface="Calibri"/>
              </a:rPr>
              <a:t>Thank-You slides.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Calibri"/>
              </a:rPr>
              <a:t>Update the following slides to suit your </a:t>
            </a:r>
            <a:r>
              <a:rPr lang="en-US">
                <a:cs typeface="Calibri"/>
              </a:rPr>
              <a:t>presentation.</a:t>
            </a:r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F7765-E5F6-944F-D8F3-CF990772C88F}"/>
              </a:ext>
            </a:extLst>
          </p:cNvPr>
          <p:cNvSpPr txBox="1"/>
          <p:nvPr/>
        </p:nvSpPr>
        <p:spPr>
          <a:xfrm>
            <a:off x="838200" y="6488668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418315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1006C-967B-2715-D28C-825679934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Session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5B0ED-2456-D016-D458-5F3E2F503C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Presenter(s)</a:t>
            </a:r>
          </a:p>
          <a:p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7732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E8D9-6418-7932-192B-413133D0E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28588-8CCF-E42A-F6FD-7602C9914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State the main ideas you’ll be talking about.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3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CC074-CBA2-C957-DFBD-8895E5DD6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2A15C-924D-BC4B-3476-53E3A0CB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6D2E3-0E39-345F-CE50-B963ED83E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List the benefits/takeaways of attending this session by creating 2-3 learning objectives for conference participants.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11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06EAE-5E98-5EDC-1FBC-C3A848B37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or Key Takeaway</a:t>
            </a:r>
          </a:p>
        </p:txBody>
      </p:sp>
    </p:spTree>
    <p:extLst>
      <p:ext uri="{BB962C8B-B14F-4D97-AF65-F5344CB8AC3E}">
        <p14:creationId xmlns:p14="http://schemas.microsoft.com/office/powerpoint/2010/main" val="235589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FC1B0-CEFC-96EF-D990-1FCA2FA60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027C-FFC3-F15E-E0FA-6EA9C136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48AC-DCA2-691A-450D-5BF4E7787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/>
              <a:t>Add details on this topic.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43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28EA7-A8C9-29C1-A4D0-38230F730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F22FB-29F4-A061-51CE-38FF6CDEB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3B338-4E16-E2FC-30D1-D8ACB1B6C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Summarize the key points you want your learners to remember.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Restate session objectives/takeaways.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/>
              <a:t>Encourage attendees to apply what they’ve learned by assigning “homework” or issuing a challenge or call to action.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8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29118-01DA-2A56-4DE7-AC62F4E01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4F126-4125-D50A-3895-7D70508A9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8736"/>
            <a:ext cx="10515600" cy="1325563"/>
          </a:xfrm>
        </p:spPr>
        <p:txBody>
          <a:bodyPr/>
          <a:lstStyle/>
          <a:p>
            <a:pPr algn="ctr"/>
            <a:r>
              <a:rPr lang="en-US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89C6A-CEA1-67B6-E592-15D01DD3E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9236"/>
            <a:ext cx="10515600" cy="2794501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/>
              <a:t>Presenter Name(s)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/>
              <a:t>Email (optional)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27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261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About This Template</vt:lpstr>
      <vt:lpstr>Using This Template</vt:lpstr>
      <vt:lpstr>Session Title</vt:lpstr>
      <vt:lpstr>Agenda</vt:lpstr>
      <vt:lpstr>Objectives</vt:lpstr>
      <vt:lpstr>Topic or Key Takeaway</vt:lpstr>
      <vt:lpstr>Topic 1</vt:lpstr>
      <vt:lpstr>Takeaways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Gayle Kiser</dc:creator>
  <cp:lastModifiedBy>Gayle Kiser</cp:lastModifiedBy>
  <cp:revision>10</cp:revision>
  <dcterms:created xsi:type="dcterms:W3CDTF">2026-05-19T19:37:54Z</dcterms:created>
  <dcterms:modified xsi:type="dcterms:W3CDTF">2026-05-21T15:17:11Z</dcterms:modified>
</cp:coreProperties>
</file>