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2B8B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7C19-A31E-42DB-A4C4-49AF7D9B61B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22F9-8881-454B-8513-95C21976C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10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7C19-A31E-42DB-A4C4-49AF7D9B61B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22F9-8881-454B-8513-95C21976C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54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7C19-A31E-42DB-A4C4-49AF7D9B61B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22F9-8881-454B-8513-95C21976C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799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7C19-A31E-42DB-A4C4-49AF7D9B61B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22F9-8881-454B-8513-95C21976C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142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7C19-A31E-42DB-A4C4-49AF7D9B61B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22F9-8881-454B-8513-95C21976C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720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7C19-A31E-42DB-A4C4-49AF7D9B61B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22F9-8881-454B-8513-95C21976C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207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7C19-A31E-42DB-A4C4-49AF7D9B61B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22F9-8881-454B-8513-95C21976C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281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7C19-A31E-42DB-A4C4-49AF7D9B61B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22F9-8881-454B-8513-95C21976C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000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7C19-A31E-42DB-A4C4-49AF7D9B61B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22F9-8881-454B-8513-95C21976C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06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7C19-A31E-42DB-A4C4-49AF7D9B61B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22F9-8881-454B-8513-95C21976C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76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07C19-A31E-42DB-A4C4-49AF7D9B61B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922F9-8881-454B-8513-95C21976C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3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07C19-A31E-42DB-A4C4-49AF7D9B61B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922F9-8881-454B-8513-95C21976CB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442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532B8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solidFill>
                <a:srgbClr val="532B8B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86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82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5836"/>
          </a:xfrm>
        </p:spPr>
        <p:txBody>
          <a:bodyPr/>
          <a:lstStyle/>
          <a:p>
            <a:pPr algn="ctr"/>
            <a:r>
              <a:rPr lang="en-US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Presenter Name(s)</a:t>
            </a:r>
          </a:p>
          <a:p>
            <a:pPr marL="0" indent="0" algn="ctr">
              <a:buNone/>
            </a:pPr>
            <a:r>
              <a:rPr lang="en-US" dirty="0"/>
              <a:t>email (optional)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529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3246</TotalTime>
  <Words>11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Palmer</dc:creator>
  <cp:lastModifiedBy>Jeremy Longmire</cp:lastModifiedBy>
  <cp:revision>26</cp:revision>
  <dcterms:created xsi:type="dcterms:W3CDTF">2016-11-04T14:56:49Z</dcterms:created>
  <dcterms:modified xsi:type="dcterms:W3CDTF">2025-01-23T14:24:33Z</dcterms:modified>
</cp:coreProperties>
</file>