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8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8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23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0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90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90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7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9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40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40"/>
            <a:ext cx="4371975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7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2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3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3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7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1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88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9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2" y="547692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2" y="2738440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16FCB-F80B-4D64-85A2-933B506C807B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70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A59FC-82CE-4601-8786-21078E449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A32E28-6719-4005-BE3B-6699AA68C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6867328"/>
            <a:ext cx="10286998" cy="34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82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GROSHONG Dominic L * DCBS</dc:creator>
  <cp:lastModifiedBy>Jeremy Longmire</cp:lastModifiedBy>
  <cp:revision>11</cp:revision>
  <dcterms:created xsi:type="dcterms:W3CDTF">2022-07-18T17:07:47Z</dcterms:created>
  <dcterms:modified xsi:type="dcterms:W3CDTF">2026-01-05T12:39:35Z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2025-01-14T14:04:52Z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fb1bf891-f9c2-4e21-af47-a7580c9c40d4</vt:lpwstr>
  </property>
  <property fmtid="{D5CDD505-2E9C-101B-9397-08002B2CF9AE}" pid="8" name="MSIP_Label_09b73270-2993-4076-be47-9c78f42a1e84_ContentBits">
    <vt:lpwstr>0</vt:lpwstr>
  </property>
</Properties>
</file>