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  <p:sldMasterId id="2147483660" r:id="rId2"/>
  </p:sldMasterIdLst>
  <p:notesMasterIdLst>
    <p:notesMasterId r:id="rId12"/>
  </p:notesMasterIdLst>
  <p:handoutMasterIdLst>
    <p:handoutMasterId r:id="rId13"/>
  </p:handoutMasterIdLst>
  <p:sldIdLst>
    <p:sldId id="271" r:id="rId3"/>
    <p:sldId id="273" r:id="rId4"/>
    <p:sldId id="256" r:id="rId5"/>
    <p:sldId id="276" r:id="rId6"/>
    <p:sldId id="277" r:id="rId7"/>
    <p:sldId id="283" r:id="rId8"/>
    <p:sldId id="278" r:id="rId9"/>
    <p:sldId id="279" r:id="rId10"/>
    <p:sldId id="280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5820C454-EFE9-AF94-42F8-2EE2500761C8}" name="Gayle Kiser" initials="GK" userId="S::gkiser@cupahr.org::9deef134-cdfd-4843-aac4-78a4cdaa2266" providerId="AD"/>
  <p188:author id="{6056865A-E1E0-C1D4-60CE-479960C5257E}" name="Wes Harmon" initials="WH" userId="K9x7MNbprdB9JYAcOy/wPCXmL61wz9/Dehiuh+y3YX8=" providerId="None"/>
  <p188:author id="{17955563-8874-E1BA-7E9D-F17CBC978839}" name="Brian Roe" initials="BR" userId="wsz7T8+/YusvFMWR9Sb81Zarso04s/70KaerzrZsTjQ=" providerId="None"/>
  <p188:author id="{3D4925C2-82BE-FA16-FC0B-EB8DAE7BC5F1}" name="Wes Harmon" initials="WH" userId="S::wharmon@cupahr.org::15adb197-8dc9-4202-83cc-813f0a1f1cb6" providerId="AD"/>
  <p188:author id="{D14469E2-7B66-0091-5E44-A2762760D3C0}" name="Missy Kline" initials="MK" userId="S::mkline@cupahr.org::132fa65c-e4ed-4f0c-bdd7-2f93532655d4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EFEFF"/>
    <a:srgbClr val="4C2F92"/>
    <a:srgbClr val="FFFFFF"/>
    <a:srgbClr val="179CBF"/>
    <a:srgbClr val="F18B20"/>
    <a:srgbClr val="F1881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189" autoAdjust="0"/>
    <p:restoredTop sz="94660"/>
  </p:normalViewPr>
  <p:slideViewPr>
    <p:cSldViewPr>
      <p:cViewPr varScale="1">
        <p:scale>
          <a:sx n="90" d="100"/>
          <a:sy n="90" d="100"/>
        </p:scale>
        <p:origin x="346" y="53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8" d="100"/>
          <a:sy n="58" d="100"/>
        </p:scale>
        <p:origin x="-276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handoutMaster" Target="handoutMasters/handoutMaster1.xml"/><Relationship Id="rId18" Type="http://schemas.microsoft.com/office/2018/10/relationships/authors" Target="author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77EC6F9-D6FB-40D9-9CEB-B02BDF1A5622}" type="datetimeFigureOut">
              <a:rPr lang="en-US" smtClean="0"/>
              <a:t>1/5/2026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0EF7D2A-869E-43E8-8310-228026B288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59814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F724C51-3C9F-438D-B39A-CB4AB56A6822}" type="datetimeFigureOut">
              <a:rPr lang="en-US" smtClean="0"/>
              <a:pPr/>
              <a:t>1/5/2026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BC509BC-96CC-450E-AF8D-E9E42D454FE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84077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720975"/>
            <a:ext cx="10363200" cy="1470025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4114800"/>
            <a:ext cx="85344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48177393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1488474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242469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5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7714445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4" r:id="rId2"/>
    <p:sldLayoutId id="2147483666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conferences.cupahr.org/spring2026/for-presenters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conferences.cupahr.org/spring2026/session-1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About This Template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dirty="0"/>
              <a:t>This template was created in Microsoft PowerPoint.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dirty="0"/>
              <a:t>Sample slides with instructions have been added for you as a guide. Presenters are only required to use the Title and Thank-You slides.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dirty="0"/>
              <a:t>Additional information — including instructions for enabling subtitles — can be found on the </a:t>
            </a:r>
            <a:r>
              <a:rPr lang="en-US" dirty="0">
                <a:hlinkClick r:id="rId2"/>
              </a:rPr>
              <a:t>For Presenters</a:t>
            </a:r>
            <a:r>
              <a:rPr lang="en-US" dirty="0"/>
              <a:t> page.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FED4EC9-C9C3-8B75-588C-E5AA204667E9}"/>
              </a:ext>
            </a:extLst>
          </p:cNvPr>
          <p:cNvSpPr txBox="1"/>
          <p:nvPr/>
        </p:nvSpPr>
        <p:spPr>
          <a:xfrm>
            <a:off x="609600" y="6509622"/>
            <a:ext cx="11201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i="1" dirty="0">
                <a:solidFill>
                  <a:schemeClr val="bg1"/>
                </a:solidFill>
              </a:rPr>
              <a:t>[This slide is for presenter information only. Remove this slide from your actual presentation.]</a:t>
            </a:r>
          </a:p>
        </p:txBody>
      </p:sp>
    </p:spTree>
    <p:extLst>
      <p:ext uri="{BB962C8B-B14F-4D97-AF65-F5344CB8AC3E}">
        <p14:creationId xmlns:p14="http://schemas.microsoft.com/office/powerpoint/2010/main" val="35629499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23177"/>
            <a:ext cx="10515600" cy="1325563"/>
          </a:xfrm>
        </p:spPr>
        <p:txBody>
          <a:bodyPr/>
          <a:lstStyle/>
          <a:p>
            <a:r>
              <a:rPr lang="en-US" b="1" dirty="0"/>
              <a:t>Using This Template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24000"/>
            <a:ext cx="10515600" cy="4652963"/>
          </a:xfrm>
        </p:spPr>
        <p:txBody>
          <a:bodyPr vert="horz" lIns="91440" tIns="45720" rIns="91440" bIns="45720" rtlCol="0" anchor="t">
            <a:normAutofit/>
          </a:bodyPr>
          <a:lstStyle/>
          <a:p>
            <a:pPr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dirty="0"/>
              <a:t>Please edit these two items on the Title slide:</a:t>
            </a:r>
          </a:p>
          <a:p>
            <a:pPr marL="914400" lvl="1" indent="-514350"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  <a:buFont typeface="+mj-lt"/>
              <a:buAutoNum type="arabicPeriod"/>
            </a:pPr>
            <a:r>
              <a:rPr lang="en-US" dirty="0"/>
              <a:t>Your session title </a:t>
            </a:r>
          </a:p>
          <a:p>
            <a:pPr marL="914400" lvl="1" indent="-514350"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  <a:buFont typeface="+mj-lt"/>
              <a:buAutoNum type="arabicPeriod"/>
            </a:pPr>
            <a:r>
              <a:rPr lang="en-US" dirty="0"/>
              <a:t>Presenter information: Name(s), Institution(s)/Company(s)</a:t>
            </a:r>
            <a:endParaRPr lang="en-US" dirty="0">
              <a:cs typeface="Calibri"/>
            </a:endParaRPr>
          </a:p>
          <a:p>
            <a:pPr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dirty="0"/>
              <a:t>Your session title must match what is found on the </a:t>
            </a:r>
            <a:r>
              <a:rPr lang="en-US" dirty="0">
                <a:hlinkClick r:id="rId2"/>
              </a:rPr>
              <a:t>conference website</a:t>
            </a:r>
            <a:r>
              <a:rPr lang="en-US" dirty="0"/>
              <a:t> (sessions will be posted by mid-January).  </a:t>
            </a:r>
          </a:p>
          <a:p>
            <a:pPr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dirty="0">
                <a:cs typeface="Calibri"/>
              </a:rPr>
              <a:t>Logos may only be used on the Introduction and Thank-You slides.</a:t>
            </a:r>
          </a:p>
          <a:p>
            <a:pPr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dirty="0">
                <a:cs typeface="Calibri"/>
              </a:rPr>
              <a:t>Update the following slides to suit your presentation.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70F7765-E5F6-944F-D8F3-CF990772C88F}"/>
              </a:ext>
            </a:extLst>
          </p:cNvPr>
          <p:cNvSpPr txBox="1"/>
          <p:nvPr/>
        </p:nvSpPr>
        <p:spPr>
          <a:xfrm>
            <a:off x="838200" y="6488668"/>
            <a:ext cx="10972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i="1" dirty="0">
                <a:solidFill>
                  <a:schemeClr val="bg1"/>
                </a:solidFill>
              </a:rPr>
              <a:t>[This slide is for presenter information only. Remove this slide from your actual presentation.]</a:t>
            </a:r>
          </a:p>
        </p:txBody>
      </p:sp>
    </p:spTree>
    <p:extLst>
      <p:ext uri="{BB962C8B-B14F-4D97-AF65-F5344CB8AC3E}">
        <p14:creationId xmlns:p14="http://schemas.microsoft.com/office/powerpoint/2010/main" val="4507393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/>
              <a:t>SESSION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4648200"/>
            <a:ext cx="8534400" cy="1752600"/>
          </a:xfrm>
        </p:spPr>
        <p:txBody>
          <a:bodyPr lIns="91440" tIns="45720" rIns="91440" bIns="45720" anchor="t">
            <a:normAutofit/>
          </a:bodyPr>
          <a:lstStyle/>
          <a:p>
            <a:pPr>
              <a:spcBef>
                <a:spcPts val="0"/>
              </a:spcBef>
              <a:spcAft>
                <a:spcPts val="600"/>
              </a:spcAft>
            </a:pPr>
            <a:endParaRPr lang="en-US" sz="2800" b="1" dirty="0">
              <a:solidFill>
                <a:schemeClr val="tx1"/>
              </a:solidFill>
            </a:endParaRP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US" sz="2800" b="1" dirty="0">
                <a:solidFill>
                  <a:schemeClr val="tx1"/>
                </a:solidFill>
              </a:rPr>
              <a:t>Presented by: Presenter name(s)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US" sz="2800" b="1" dirty="0">
                <a:solidFill>
                  <a:schemeClr val="tx1"/>
                </a:solidFill>
              </a:rPr>
              <a:t>Institution(s)/Company(s)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Agenda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dirty="0"/>
              <a:t>State the main ideas you’ll be talking about.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23991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Objectives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dirty="0"/>
              <a:t>List the benefits/takeaways of attending this session by creating 2-3 learning objectives for conference </a:t>
            </a:r>
            <a:r>
              <a:rPr lang="en-US"/>
              <a:t>participants.</a:t>
            </a:r>
          </a:p>
        </p:txBody>
      </p:sp>
    </p:spTree>
    <p:extLst>
      <p:ext uri="{BB962C8B-B14F-4D97-AF65-F5344CB8AC3E}">
        <p14:creationId xmlns:p14="http://schemas.microsoft.com/office/powerpoint/2010/main" val="16048005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895600" y="2590800"/>
            <a:ext cx="6400800" cy="2286000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b="1" dirty="0">
                <a:solidFill>
                  <a:srgbClr val="FEFEFF"/>
                </a:solidFill>
              </a:rPr>
              <a:t>Consider using this Secondary Title slide to separate sections of your presentation.</a:t>
            </a:r>
          </a:p>
        </p:txBody>
      </p:sp>
    </p:spTree>
    <p:extLst>
      <p:ext uri="{BB962C8B-B14F-4D97-AF65-F5344CB8AC3E}">
        <p14:creationId xmlns:p14="http://schemas.microsoft.com/office/powerpoint/2010/main" val="27509605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Topic 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/>
              <a:t>Add </a:t>
            </a:r>
            <a:r>
              <a:rPr lang="en-US" dirty="0"/>
              <a:t>details on this topic.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00197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Takeaways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dirty="0"/>
              <a:t>Summarize the key points you want your learners to remember.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dirty="0"/>
              <a:t>Restate session objectives/takeaways.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dirty="0"/>
              <a:t>Encourage attendees to apply what they’ve learned by assigning “homework” or issuing a challenge or call to action.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681478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219200"/>
            <a:ext cx="10515600" cy="1143000"/>
          </a:xfrm>
        </p:spPr>
        <p:txBody>
          <a:bodyPr/>
          <a:lstStyle/>
          <a:p>
            <a:pPr algn="ctr"/>
            <a:r>
              <a:rPr lang="en-US" b="1" dirty="0"/>
              <a:t>Thank You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3200399"/>
            <a:ext cx="10515600" cy="2976563"/>
          </a:xfrm>
        </p:spPr>
        <p:txBody>
          <a:bodyPr/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en-US" b="1" dirty="0"/>
              <a:t>Presenter Name(s)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en-US" b="1" dirty="0"/>
              <a:t>Email (optional)</a:t>
            </a:r>
          </a:p>
        </p:txBody>
      </p:sp>
    </p:spTree>
    <p:extLst>
      <p:ext uri="{BB962C8B-B14F-4D97-AF65-F5344CB8AC3E}">
        <p14:creationId xmlns:p14="http://schemas.microsoft.com/office/powerpoint/2010/main" val="2722250068"/>
      </p:ext>
    </p:extLst>
  </p:cSld>
  <p:clrMapOvr>
    <a:masterClrMapping/>
  </p:clrMapOvr>
</p:sld>
</file>

<file path=ppt/theme/theme1.xml><?xml version="1.0" encoding="utf-8"?>
<a:theme xmlns:a="http://schemas.openxmlformats.org/drawingml/2006/main" name="2014CUPA-HRConcurrentTemplate_updatedtext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2014CUPA-HRConcurrentTemplate_updatedtext</Template>
  <TotalTime>6008</TotalTime>
  <Words>278</Words>
  <Application>Microsoft Office PowerPoint</Application>
  <PresentationFormat>Widescreen</PresentationFormat>
  <Paragraphs>31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2014CUPA-HRConcurrentTemplate_updatedtext</vt:lpstr>
      <vt:lpstr>Custom Design</vt:lpstr>
      <vt:lpstr>About This Template</vt:lpstr>
      <vt:lpstr>Using This Template</vt:lpstr>
      <vt:lpstr>SESSION TITLE</vt:lpstr>
      <vt:lpstr>Agenda</vt:lpstr>
      <vt:lpstr>Objectives</vt:lpstr>
      <vt:lpstr>PowerPoint Presentation</vt:lpstr>
      <vt:lpstr>Topic 1</vt:lpstr>
      <vt:lpstr>Takeaways</vt:lpstr>
      <vt:lpstr>Thank You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Session Title</dc:title>
  <dc:creator>Jeremy Longmire</dc:creator>
  <cp:lastModifiedBy>Missy Kline</cp:lastModifiedBy>
  <cp:revision>185</cp:revision>
  <dcterms:created xsi:type="dcterms:W3CDTF">2014-04-17T18:45:59Z</dcterms:created>
  <dcterms:modified xsi:type="dcterms:W3CDTF">2026-01-05T19:59:38Z</dcterms:modified>
</cp:coreProperties>
</file>